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1.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3.xml" ContentType="application/vnd.openxmlformats-officedocument.theme+xml"/>
  <Override PartName="/ppt/theme/themeOverride1.xml" ContentType="application/vnd.openxmlformats-officedocument.themeOverrid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81" r:id="rId4"/>
    <p:sldMasterId id="2147484612" r:id="rId5"/>
    <p:sldMasterId id="2147484634" r:id="rId6"/>
    <p:sldMasterId id="2147484660" r:id="rId7"/>
    <p:sldMasterId id="2147484685" r:id="rId8"/>
    <p:sldMasterId id="2147484714" r:id="rId9"/>
    <p:sldMasterId id="2147484741" r:id="rId10"/>
    <p:sldMasterId id="2147484770" r:id="rId11"/>
    <p:sldMasterId id="2147484785" r:id="rId12"/>
    <p:sldMasterId id="2147484821" r:id="rId13"/>
    <p:sldMasterId id="2147484855" r:id="rId14"/>
    <p:sldMasterId id="2147484880" r:id="rId15"/>
    <p:sldMasterId id="2147484908" r:id="rId16"/>
    <p:sldMasterId id="2147484954" r:id="rId17"/>
  </p:sldMasterIdLst>
  <p:notesMasterIdLst>
    <p:notesMasterId r:id="rId47"/>
  </p:notesMasterIdLst>
  <p:handoutMasterIdLst>
    <p:handoutMasterId r:id="rId48"/>
  </p:handoutMasterIdLst>
  <p:sldIdLst>
    <p:sldId id="1721" r:id="rId18"/>
    <p:sldId id="1720" r:id="rId19"/>
    <p:sldId id="1724" r:id="rId20"/>
    <p:sldId id="1732" r:id="rId21"/>
    <p:sldId id="1707" r:id="rId22"/>
    <p:sldId id="1722" r:id="rId23"/>
    <p:sldId id="1723" r:id="rId24"/>
    <p:sldId id="1727" r:id="rId25"/>
    <p:sldId id="1725" r:id="rId26"/>
    <p:sldId id="1726" r:id="rId27"/>
    <p:sldId id="1728" r:id="rId28"/>
    <p:sldId id="1729" r:id="rId29"/>
    <p:sldId id="1730" r:id="rId30"/>
    <p:sldId id="1731" r:id="rId31"/>
    <p:sldId id="1717" r:id="rId32"/>
    <p:sldId id="1733" r:id="rId33"/>
    <p:sldId id="1734" r:id="rId34"/>
    <p:sldId id="1698" r:id="rId35"/>
    <p:sldId id="1712" r:id="rId36"/>
    <p:sldId id="1735" r:id="rId37"/>
    <p:sldId id="1747" r:id="rId38"/>
    <p:sldId id="1748" r:id="rId39"/>
    <p:sldId id="1738" r:id="rId40"/>
    <p:sldId id="1739" r:id="rId41"/>
    <p:sldId id="1740" r:id="rId42"/>
    <p:sldId id="1741" r:id="rId43"/>
    <p:sldId id="1744" r:id="rId44"/>
    <p:sldId id="1745" r:id="rId45"/>
    <p:sldId id="1746"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9F2B77E-50A3-441A-BF9A-7E2C6E82C0A7}">
          <p14:sldIdLst>
            <p14:sldId id="1721"/>
          </p14:sldIdLst>
        </p14:section>
        <p14:section name="Context - Problem Space - A Recap" id="{E510707A-C61C-408D-8511-1C34B3962984}">
          <p14:sldIdLst>
            <p14:sldId id="1720"/>
            <p14:sldId id="1724"/>
            <p14:sldId id="1732"/>
            <p14:sldId id="1707"/>
            <p14:sldId id="1722"/>
            <p14:sldId id="1723"/>
            <p14:sldId id="1727"/>
            <p14:sldId id="1725"/>
            <p14:sldId id="1726"/>
            <p14:sldId id="1728"/>
            <p14:sldId id="1729"/>
            <p14:sldId id="1730"/>
            <p14:sldId id="1731"/>
            <p14:sldId id="1717"/>
            <p14:sldId id="1733"/>
            <p14:sldId id="1734"/>
            <p14:sldId id="1698"/>
            <p14:sldId id="1712"/>
            <p14:sldId id="1735"/>
            <p14:sldId id="1747"/>
          </p14:sldIdLst>
        </p14:section>
        <p14:section name="Data ingestion and reporting" id="{80B8F914-9C3B-48D7-93C5-815721515851}">
          <p14:sldIdLst>
            <p14:sldId id="1748"/>
            <p14:sldId id="1738"/>
            <p14:sldId id="1739"/>
            <p14:sldId id="1740"/>
            <p14:sldId id="1741"/>
          </p14:sldIdLst>
        </p14:section>
        <p14:section name="Summary" id="{874FC7D9-6659-4D56-BD51-D1C5473DAF85}">
          <p14:sldIdLst>
            <p14:sldId id="1744"/>
            <p14:sldId id="1745"/>
            <p14:sldId id="17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laudia Richey" initials="CR" lastIdx="1" clrIdx="4">
    <p:extLst/>
  </p:cmAuthor>
  <p:cmAuthor id="5" name="Dallas Drotz" initials="DD" lastIdx="2" clrIdx="5">
    <p:extLst/>
  </p:cmAuthor>
  <p:cmAuthor id="6" name="Author" initials="A" lastIdx="25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0000"/>
    <a:srgbClr val="0078D7"/>
    <a:srgbClr val="0086AD"/>
    <a:srgbClr val="0071BF"/>
    <a:srgbClr val="001F50"/>
    <a:srgbClr val="35BDEE"/>
    <a:srgbClr val="00178F"/>
    <a:srgbClr val="FFB90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8" autoAdjust="0"/>
    <p:restoredTop sz="91699" autoAdjust="0"/>
  </p:normalViewPr>
  <p:slideViewPr>
    <p:cSldViewPr snapToGrid="0">
      <p:cViewPr varScale="1">
        <p:scale>
          <a:sx n="104" d="100"/>
          <a:sy n="104" d="100"/>
        </p:scale>
        <p:origin x="450"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1" d="50"/>
        <a:sy n="71" d="50"/>
      </p:scale>
      <p:origin x="0" y="-10912"/>
    </p:cViewPr>
  </p:sorterViewPr>
  <p:notesViewPr>
    <p:cSldViewPr snapToGrid="0" showGuides="1">
      <p:cViewPr varScale="1">
        <p:scale>
          <a:sx n="127" d="100"/>
          <a:sy n="127" d="100"/>
        </p:scale>
        <p:origin x="3054" y="66"/>
      </p:cViewPr>
      <p:guideLst>
        <p:guide orient="horz" pos="2880"/>
        <p:guide pos="2160"/>
      </p:guideLst>
    </p:cSldViewPr>
  </p:notes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heme" Target="theme/theme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Atkinson" userId="7b44daf8-604d-434a-9445-f7e464b93352" providerId="ADAL" clId="{DC45051B-AEBF-47A5-9C4D-0FDC60D64149}"/>
    <pc:docChg chg="undo redo custSel modSld">
      <pc:chgData name="Seth Atkinson" userId="7b44daf8-604d-434a-9445-f7e464b93352" providerId="ADAL" clId="{DC45051B-AEBF-47A5-9C4D-0FDC60D64149}" dt="2017-05-24T21:52:06.094" v="445" actId="14100"/>
      <pc:docMkLst>
        <pc:docMk/>
      </pc:docMkLst>
      <pc:sldChg chg="modNotesTx">
        <pc:chgData name="Seth Atkinson" userId="7b44daf8-604d-434a-9445-f7e464b93352" providerId="ADAL" clId="{DC45051B-AEBF-47A5-9C4D-0FDC60D64149}" dt="2017-05-24T21:07:00.232" v="64" actId="20577"/>
        <pc:sldMkLst>
          <pc:docMk/>
          <pc:sldMk cId="3677668021" sldId="1581"/>
        </pc:sldMkLst>
      </pc:sldChg>
      <pc:sldChg chg="modSp">
        <pc:chgData name="Seth Atkinson" userId="7b44daf8-604d-434a-9445-f7e464b93352" providerId="ADAL" clId="{DC45051B-AEBF-47A5-9C4D-0FDC60D64149}" dt="2017-05-24T21:36:18.161" v="305" actId="1036"/>
        <pc:sldMkLst>
          <pc:docMk/>
          <pc:sldMk cId="1165121965" sldId="1632"/>
        </pc:sldMkLst>
        <pc:spChg chg="mod">
          <ac:chgData name="Seth Atkinson" userId="7b44daf8-604d-434a-9445-f7e464b93352" providerId="ADAL" clId="{DC45051B-AEBF-47A5-9C4D-0FDC60D64149}" dt="2017-05-24T21:36:18.161" v="305" actId="1036"/>
          <ac:spMkLst>
            <pc:docMk/>
            <pc:sldMk cId="1165121965" sldId="1632"/>
            <ac:spMk id="24" creationId="{00000000-0000-0000-0000-000000000000}"/>
          </ac:spMkLst>
        </pc:spChg>
        <pc:spChg chg="mod">
          <ac:chgData name="Seth Atkinson" userId="7b44daf8-604d-434a-9445-f7e464b93352" providerId="ADAL" clId="{DC45051B-AEBF-47A5-9C4D-0FDC60D64149}" dt="2017-05-24T21:36:18.161" v="305" actId="1036"/>
          <ac:spMkLst>
            <pc:docMk/>
            <pc:sldMk cId="1165121965" sldId="1632"/>
            <ac:spMk id="26" creationId="{00000000-0000-0000-0000-000000000000}"/>
          </ac:spMkLst>
        </pc:spChg>
        <pc:spChg chg="mod">
          <ac:chgData name="Seth Atkinson" userId="7b44daf8-604d-434a-9445-f7e464b93352" providerId="ADAL" clId="{DC45051B-AEBF-47A5-9C4D-0FDC60D64149}" dt="2017-05-24T21:36:18.161" v="305" actId="1036"/>
          <ac:spMkLst>
            <pc:docMk/>
            <pc:sldMk cId="1165121965" sldId="1632"/>
            <ac:spMk id="30" creationId="{00000000-0000-0000-0000-000000000000}"/>
          </ac:spMkLst>
        </pc:spChg>
        <pc:picChg chg="mod">
          <ac:chgData name="Seth Atkinson" userId="7b44daf8-604d-434a-9445-f7e464b93352" providerId="ADAL" clId="{DC45051B-AEBF-47A5-9C4D-0FDC60D64149}" dt="2017-05-24T21:36:18.161" v="305" actId="1036"/>
          <ac:picMkLst>
            <pc:docMk/>
            <pc:sldMk cId="1165121965" sldId="1632"/>
            <ac:picMk id="11" creationId="{2C345A3C-FB80-4E09-8963-DA3FA351F17E}"/>
          </ac:picMkLst>
        </pc:picChg>
        <pc:picChg chg="mod">
          <ac:chgData name="Seth Atkinson" userId="7b44daf8-604d-434a-9445-f7e464b93352" providerId="ADAL" clId="{DC45051B-AEBF-47A5-9C4D-0FDC60D64149}" dt="2017-05-24T21:36:18.161" v="305" actId="1036"/>
          <ac:picMkLst>
            <pc:docMk/>
            <pc:sldMk cId="1165121965" sldId="1632"/>
            <ac:picMk id="6" creationId="{34FF753D-3820-4EB4-81C0-2A71DEE3AAF0}"/>
          </ac:picMkLst>
        </pc:picChg>
        <pc:picChg chg="mod">
          <ac:chgData name="Seth Atkinson" userId="7b44daf8-604d-434a-9445-f7e464b93352" providerId="ADAL" clId="{DC45051B-AEBF-47A5-9C4D-0FDC60D64149}" dt="2017-05-24T21:36:18.161" v="305" actId="1036"/>
          <ac:picMkLst>
            <pc:docMk/>
            <pc:sldMk cId="1165121965" sldId="1632"/>
            <ac:picMk id="8" creationId="{F63E3D7C-D119-418E-BE55-4EC9567B0FB3}"/>
          </ac:picMkLst>
        </pc:picChg>
      </pc:sldChg>
      <pc:sldChg chg="modSp">
        <pc:chgData name="Seth Atkinson" userId="7b44daf8-604d-434a-9445-f7e464b93352" providerId="ADAL" clId="{DC45051B-AEBF-47A5-9C4D-0FDC60D64149}" dt="2017-05-24T21:37:07.699" v="318" actId="6549"/>
        <pc:sldMkLst>
          <pc:docMk/>
          <pc:sldMk cId="2453847863" sldId="1633"/>
        </pc:sldMkLst>
        <pc:spChg chg="mod">
          <ac:chgData name="Seth Atkinson" userId="7b44daf8-604d-434a-9445-f7e464b93352" providerId="ADAL" clId="{DC45051B-AEBF-47A5-9C4D-0FDC60D64149}" dt="2017-05-24T21:37:07.699" v="318" actId="6549"/>
          <ac:spMkLst>
            <pc:docMk/>
            <pc:sldMk cId="2453847863" sldId="1633"/>
            <ac:spMk id="21" creationId="{00000000-0000-0000-0000-000000000000}"/>
          </ac:spMkLst>
        </pc:spChg>
      </pc:sldChg>
      <pc:sldChg chg="modSp">
        <pc:chgData name="Seth Atkinson" userId="7b44daf8-604d-434a-9445-f7e464b93352" providerId="ADAL" clId="{DC45051B-AEBF-47A5-9C4D-0FDC60D64149}" dt="2017-05-24T21:06:36.790" v="12" actId="20577"/>
        <pc:sldMkLst>
          <pc:docMk/>
          <pc:sldMk cId="2678786431" sldId="1634"/>
        </pc:sldMkLst>
        <pc:spChg chg="mod">
          <ac:chgData name="Seth Atkinson" userId="7b44daf8-604d-434a-9445-f7e464b93352" providerId="ADAL" clId="{DC45051B-AEBF-47A5-9C4D-0FDC60D64149}" dt="2017-05-24T21:06:36.790" v="12" actId="20577"/>
          <ac:spMkLst>
            <pc:docMk/>
            <pc:sldMk cId="2678786431" sldId="1634"/>
            <ac:spMk id="5" creationId="{00000000-0000-0000-0000-000000000000}"/>
          </ac:spMkLst>
        </pc:spChg>
      </pc:sldChg>
      <pc:sldChg chg="addSp delSp modSp">
        <pc:chgData name="Seth Atkinson" userId="7b44daf8-604d-434a-9445-f7e464b93352" providerId="ADAL" clId="{DC45051B-AEBF-47A5-9C4D-0FDC60D64149}" dt="2017-05-24T21:45:46.265" v="380" actId="0"/>
        <pc:sldMkLst>
          <pc:docMk/>
          <pc:sldMk cId="2139663509" sldId="1635"/>
        </pc:sldMkLst>
        <pc:spChg chg="mod">
          <ac:chgData name="Seth Atkinson" userId="7b44daf8-604d-434a-9445-f7e464b93352" providerId="ADAL" clId="{DC45051B-AEBF-47A5-9C4D-0FDC60D64149}" dt="2017-05-24T21:21:21.549" v="296" actId="0"/>
          <ac:spMkLst>
            <pc:docMk/>
            <pc:sldMk cId="2139663509" sldId="1635"/>
            <ac:spMk id="80" creationId="{00000000-0000-0000-0000-000000000000}"/>
          </ac:spMkLst>
        </pc:spChg>
        <pc:spChg chg="mod">
          <ac:chgData name="Seth Atkinson" userId="7b44daf8-604d-434a-9445-f7e464b93352" providerId="ADAL" clId="{DC45051B-AEBF-47A5-9C4D-0FDC60D64149}" dt="2017-05-24T21:21:41.523" v="303" actId="0"/>
          <ac:spMkLst>
            <pc:docMk/>
            <pc:sldMk cId="2139663509" sldId="1635"/>
            <ac:spMk id="79" creationId="{00000000-0000-0000-0000-000000000000}"/>
          </ac:spMkLst>
        </pc:spChg>
        <pc:spChg chg="mod">
          <ac:chgData name="Seth Atkinson" userId="7b44daf8-604d-434a-9445-f7e464b93352" providerId="ADAL" clId="{DC45051B-AEBF-47A5-9C4D-0FDC60D64149}" dt="2017-05-24T21:21:21.549" v="296" actId="0"/>
          <ac:spMkLst>
            <pc:docMk/>
            <pc:sldMk cId="2139663509" sldId="1635"/>
            <ac:spMk id="82" creationId="{00000000-0000-0000-0000-000000000000}"/>
          </ac:spMkLst>
        </pc:spChg>
        <pc:spChg chg="mod">
          <ac:chgData name="Seth Atkinson" userId="7b44daf8-604d-434a-9445-f7e464b93352" providerId="ADAL" clId="{DC45051B-AEBF-47A5-9C4D-0FDC60D64149}" dt="2017-05-24T21:21:41.523" v="303" actId="0"/>
          <ac:spMkLst>
            <pc:docMk/>
            <pc:sldMk cId="2139663509" sldId="1635"/>
            <ac:spMk id="83" creationId="{00000000-0000-0000-0000-000000000000}"/>
          </ac:spMkLst>
        </pc:spChg>
        <pc:spChg chg="mod">
          <ac:chgData name="Seth Atkinson" userId="7b44daf8-604d-434a-9445-f7e464b93352" providerId="ADAL" clId="{DC45051B-AEBF-47A5-9C4D-0FDC60D64149}" dt="2017-05-24T21:21:21.549" v="296" actId="0"/>
          <ac:spMkLst>
            <pc:docMk/>
            <pc:sldMk cId="2139663509" sldId="1635"/>
            <ac:spMk id="78" creationId="{00000000-0000-0000-0000-000000000000}"/>
          </ac:spMkLst>
        </pc:spChg>
        <pc:spChg chg="add del mod">
          <ac:chgData name="Seth Atkinson" userId="7b44daf8-604d-434a-9445-f7e464b93352" providerId="ADAL" clId="{DC45051B-AEBF-47A5-9C4D-0FDC60D64149}" dt="2017-05-24T21:45:00.176" v="378" actId="0"/>
          <ac:spMkLst>
            <pc:docMk/>
            <pc:sldMk cId="2139663509" sldId="1635"/>
            <ac:spMk id="91" creationId="{1EB65BAD-AC82-49E2-B886-495C5C2D460B}"/>
          </ac:spMkLst>
        </pc:spChg>
        <pc:spChg chg="mod">
          <ac:chgData name="Seth Atkinson" userId="7b44daf8-604d-434a-9445-f7e464b93352" providerId="ADAL" clId="{DC45051B-AEBF-47A5-9C4D-0FDC60D64149}" dt="2017-05-24T21:21:41.523" v="303" actId="0"/>
          <ac:spMkLst>
            <pc:docMk/>
            <pc:sldMk cId="2139663509" sldId="1635"/>
            <ac:spMk id="81" creationId="{00000000-0000-0000-0000-000000000000}"/>
          </ac:spMkLst>
        </pc:spChg>
        <pc:picChg chg="mod">
          <ac:chgData name="Seth Atkinson" userId="7b44daf8-604d-434a-9445-f7e464b93352" providerId="ADAL" clId="{DC45051B-AEBF-47A5-9C4D-0FDC60D64149}" dt="2017-05-24T21:45:46.265" v="380" actId="0"/>
          <ac:picMkLst>
            <pc:docMk/>
            <pc:sldMk cId="2139663509" sldId="1635"/>
            <ac:picMk id="98" creationId="{00000000-0000-0000-0000-000000000000}"/>
          </ac:picMkLst>
        </pc:picChg>
      </pc:sldChg>
      <pc:sldChg chg="modNotesTx">
        <pc:chgData name="Seth Atkinson" userId="7b44daf8-604d-434a-9445-f7e464b93352" providerId="ADAL" clId="{DC45051B-AEBF-47A5-9C4D-0FDC60D64149}" dt="2017-05-24T21:11:08.874" v="150" actId="6549"/>
        <pc:sldMkLst>
          <pc:docMk/>
          <pc:sldMk cId="1549576359" sldId="1636"/>
        </pc:sldMkLst>
      </pc:sldChg>
      <pc:sldChg chg="modNotesTx">
        <pc:chgData name="Seth Atkinson" userId="7b44daf8-604d-434a-9445-f7e464b93352" providerId="ADAL" clId="{DC45051B-AEBF-47A5-9C4D-0FDC60D64149}" dt="2017-05-24T21:14:22.319" v="223" actId="6549"/>
        <pc:sldMkLst>
          <pc:docMk/>
          <pc:sldMk cId="3448556218" sldId="1637"/>
        </pc:sldMkLst>
      </pc:sldChg>
      <pc:sldChg chg="modNotesTx">
        <pc:chgData name="Seth Atkinson" userId="7b44daf8-604d-434a-9445-f7e464b93352" providerId="ADAL" clId="{DC45051B-AEBF-47A5-9C4D-0FDC60D64149}" dt="2017-05-24T21:14:26.822" v="224" actId="6549"/>
        <pc:sldMkLst>
          <pc:docMk/>
          <pc:sldMk cId="2125782272" sldId="1638"/>
        </pc:sldMkLst>
      </pc:sldChg>
      <pc:sldChg chg="modSp modNotes modNotesTx">
        <pc:chgData name="Seth Atkinson" userId="7b44daf8-604d-434a-9445-f7e464b93352" providerId="ADAL" clId="{DC45051B-AEBF-47A5-9C4D-0FDC60D64149}" dt="2017-05-24T21:10:36.526" v="149" actId="27636"/>
        <pc:sldMkLst>
          <pc:docMk/>
          <pc:sldMk cId="2586944494" sldId="1640"/>
        </pc:sldMkLst>
        <pc:spChg chg="mod">
          <ac:chgData name="Seth Atkinson" userId="7b44daf8-604d-434a-9445-f7e464b93352" providerId="ADAL" clId="{DC45051B-AEBF-47A5-9C4D-0FDC60D64149}" dt="2017-05-24T21:09:43.118" v="147" actId="20577"/>
          <ac:spMkLst>
            <pc:docMk/>
            <pc:sldMk cId="2586944494" sldId="1640"/>
            <ac:spMk id="2" creationId="{00000000-0000-0000-0000-000000000000}"/>
          </ac:spMkLst>
        </pc:spChg>
      </pc:sldChg>
      <pc:sldChg chg="modSp">
        <pc:chgData name="Seth Atkinson" userId="7b44daf8-604d-434a-9445-f7e464b93352" providerId="ADAL" clId="{DC45051B-AEBF-47A5-9C4D-0FDC60D64149}" dt="2017-05-24T21:08:41.919" v="99" actId="20577"/>
        <pc:sldMkLst>
          <pc:docMk/>
          <pc:sldMk cId="1919701956" sldId="1641"/>
        </pc:sldMkLst>
        <pc:spChg chg="mod">
          <ac:chgData name="Seth Atkinson" userId="7b44daf8-604d-434a-9445-f7e464b93352" providerId="ADAL" clId="{DC45051B-AEBF-47A5-9C4D-0FDC60D64149}" dt="2017-05-24T21:08:41.919" v="99" actId="20577"/>
          <ac:spMkLst>
            <pc:docMk/>
            <pc:sldMk cId="1919701956" sldId="1641"/>
            <ac:spMk id="3" creationId="{00000000-0000-0000-0000-000000000000}"/>
          </ac:spMkLst>
        </pc:spChg>
      </pc:sldChg>
      <pc:sldChg chg="modSp">
        <pc:chgData name="Seth Atkinson" userId="7b44daf8-604d-434a-9445-f7e464b93352" providerId="ADAL" clId="{DC45051B-AEBF-47A5-9C4D-0FDC60D64149}" dt="2017-05-24T21:08:42.878" v="101" actId="20577"/>
        <pc:sldMkLst>
          <pc:docMk/>
          <pc:sldMk cId="1242371631" sldId="1643"/>
        </pc:sldMkLst>
        <pc:spChg chg="mod">
          <ac:chgData name="Seth Atkinson" userId="7b44daf8-604d-434a-9445-f7e464b93352" providerId="ADAL" clId="{DC45051B-AEBF-47A5-9C4D-0FDC60D64149}" dt="2017-05-24T21:08:42.132" v="100" actId="20577"/>
          <ac:spMkLst>
            <pc:docMk/>
            <pc:sldMk cId="1242371631" sldId="1643"/>
            <ac:spMk id="23" creationId="{7CE6903B-FC83-48AC-8EA7-003EF42E1389}"/>
          </ac:spMkLst>
        </pc:spChg>
        <pc:spChg chg="mod">
          <ac:chgData name="Seth Atkinson" userId="7b44daf8-604d-434a-9445-f7e464b93352" providerId="ADAL" clId="{DC45051B-AEBF-47A5-9C4D-0FDC60D64149}" dt="2017-05-24T21:08:42.878" v="101" actId="20577"/>
          <ac:spMkLst>
            <pc:docMk/>
            <pc:sldMk cId="1242371631" sldId="1643"/>
            <ac:spMk id="28" creationId="{80CE7EB8-8D07-4EA5-BAC7-C77C31E8BB44}"/>
          </ac:spMkLst>
        </pc:spChg>
      </pc:sldChg>
      <pc:sldChg chg="modSp">
        <pc:chgData name="Seth Atkinson" userId="7b44daf8-604d-434a-9445-f7e464b93352" providerId="ADAL" clId="{DC45051B-AEBF-47A5-9C4D-0FDC60D64149}" dt="2017-05-24T21:14:03.431" v="222" actId="1035"/>
        <pc:sldMkLst>
          <pc:docMk/>
          <pc:sldMk cId="1303951446" sldId="1644"/>
        </pc:sldMkLst>
        <pc:spChg chg="mod">
          <ac:chgData name="Seth Atkinson" userId="7b44daf8-604d-434a-9445-f7e464b93352" providerId="ADAL" clId="{DC45051B-AEBF-47A5-9C4D-0FDC60D64149}" dt="2017-05-24T21:14:03.431" v="222" actId="1035"/>
          <ac:spMkLst>
            <pc:docMk/>
            <pc:sldMk cId="1303951446" sldId="1644"/>
            <ac:spMk id="11" creationId="{00000000-0000-0000-0000-000000000000}"/>
          </ac:spMkLst>
        </pc:spChg>
      </pc:sldChg>
      <pc:sldChg chg="modSp">
        <pc:chgData name="Seth Atkinson" userId="7b44daf8-604d-434a-9445-f7e464b93352" providerId="ADAL" clId="{DC45051B-AEBF-47A5-9C4D-0FDC60D64149}" dt="2017-05-24T21:38:20.643" v="322" actId="20577"/>
        <pc:sldMkLst>
          <pc:docMk/>
          <pc:sldMk cId="113543555" sldId="1645"/>
        </pc:sldMkLst>
        <pc:spChg chg="mod">
          <ac:chgData name="Seth Atkinson" userId="7b44daf8-604d-434a-9445-f7e464b93352" providerId="ADAL" clId="{DC45051B-AEBF-47A5-9C4D-0FDC60D64149}" dt="2017-05-24T21:38:20.643" v="322" actId="20577"/>
          <ac:spMkLst>
            <pc:docMk/>
            <pc:sldMk cId="113543555" sldId="1645"/>
            <ac:spMk id="11" creationId="{00000000-0000-0000-0000-000000000000}"/>
          </ac:spMkLst>
        </pc:spChg>
      </pc:sldChg>
      <pc:sldChg chg="modSp modNotesTx">
        <pc:chgData name="Seth Atkinson" userId="7b44daf8-604d-434a-9445-f7e464b93352" providerId="ADAL" clId="{DC45051B-AEBF-47A5-9C4D-0FDC60D64149}" dt="2017-05-24T21:51:36.533" v="435" actId="20577"/>
        <pc:sldMkLst>
          <pc:docMk/>
          <pc:sldMk cId="2459087156" sldId="1646"/>
        </pc:sldMkLst>
        <pc:spChg chg="mod">
          <ac:chgData name="Seth Atkinson" userId="7b44daf8-604d-434a-9445-f7e464b93352" providerId="ADAL" clId="{DC45051B-AEBF-47A5-9C4D-0FDC60D64149}" dt="2017-05-24T21:47:25.994" v="394" actId="20577"/>
          <ac:spMkLst>
            <pc:docMk/>
            <pc:sldMk cId="2459087156" sldId="1646"/>
            <ac:spMk id="11" creationId="{00000000-0000-0000-0000-000000000000}"/>
          </ac:spMkLst>
        </pc:spChg>
        <pc:spChg chg="mod">
          <ac:chgData name="Seth Atkinson" userId="7b44daf8-604d-434a-9445-f7e464b93352" providerId="ADAL" clId="{DC45051B-AEBF-47A5-9C4D-0FDC60D64149}" dt="2017-05-24T21:40:30.991" v="330" actId="20577"/>
          <ac:spMkLst>
            <pc:docMk/>
            <pc:sldMk cId="2459087156" sldId="1646"/>
            <ac:spMk id="6" creationId="{00000000-0000-0000-0000-000000000000}"/>
          </ac:spMkLst>
        </pc:spChg>
      </pc:sldChg>
      <pc:sldChg chg="modSp">
        <pc:chgData name="Seth Atkinson" userId="7b44daf8-604d-434a-9445-f7e464b93352" providerId="ADAL" clId="{DC45051B-AEBF-47A5-9C4D-0FDC60D64149}" dt="2017-05-24T21:08:47.610" v="105" actId="20577"/>
        <pc:sldMkLst>
          <pc:docMk/>
          <pc:sldMk cId="1024298331" sldId="1652"/>
        </pc:sldMkLst>
        <pc:spChg chg="mod">
          <ac:chgData name="Seth Atkinson" userId="7b44daf8-604d-434a-9445-f7e464b93352" providerId="ADAL" clId="{DC45051B-AEBF-47A5-9C4D-0FDC60D64149}" dt="2017-05-24T21:08:47.610" v="105" actId="20577"/>
          <ac:spMkLst>
            <pc:docMk/>
            <pc:sldMk cId="1024298331" sldId="1652"/>
            <ac:spMk id="3" creationId="{00000000-0000-0000-0000-000000000000}"/>
          </ac:spMkLst>
        </pc:spChg>
      </pc:sldChg>
      <pc:sldChg chg="addSp delSp modSp">
        <pc:chgData name="Seth Atkinson" userId="7b44daf8-604d-434a-9445-f7e464b93352" providerId="ADAL" clId="{DC45051B-AEBF-47A5-9C4D-0FDC60D64149}" dt="2017-05-24T21:52:06.094" v="445" actId="14100"/>
        <pc:sldMkLst>
          <pc:docMk/>
          <pc:sldMk cId="2911422439" sldId="1654"/>
        </pc:sldMkLst>
        <pc:spChg chg="add del">
          <ac:chgData name="Seth Atkinson" userId="7b44daf8-604d-434a-9445-f7e464b93352" providerId="ADAL" clId="{DC45051B-AEBF-47A5-9C4D-0FDC60D64149}" dt="2017-05-24T21:51:36.759" v="436" actId="478"/>
          <ac:spMkLst>
            <pc:docMk/>
            <pc:sldMk cId="2911422439" sldId="1654"/>
            <ac:spMk id="13" creationId="{6871DA42-17CE-41FA-89BD-4372855E7169}"/>
          </ac:spMkLst>
        </pc:spChg>
        <pc:spChg chg="mod">
          <ac:chgData name="Seth Atkinson" userId="7b44daf8-604d-434a-9445-f7e464b93352" providerId="ADAL" clId="{DC45051B-AEBF-47A5-9C4D-0FDC60D64149}" dt="2017-05-24T21:52:06.094" v="445" actId="14100"/>
          <ac:spMkLst>
            <pc:docMk/>
            <pc:sldMk cId="2911422439" sldId="1654"/>
            <ac:spMk id="9" creationId="{00000000-0000-0000-0000-000000000000}"/>
          </ac:spMkLst>
        </pc:spChg>
      </pc:sldChg>
      <pc:sldChg chg="modNotesTx">
        <pc:chgData name="Seth Atkinson" userId="7b44daf8-604d-434a-9445-f7e464b93352" providerId="ADAL" clId="{DC45051B-AEBF-47A5-9C4D-0FDC60D64149}" dt="2017-05-24T21:15:09.554" v="225" actId="6549"/>
        <pc:sldMkLst>
          <pc:docMk/>
          <pc:sldMk cId="2760357814" sldId="1658"/>
        </pc:sldMkLst>
      </pc:sldChg>
      <pc:sldChg chg="modSp modNotesTx">
        <pc:chgData name="Seth Atkinson" userId="7b44daf8-604d-434a-9445-f7e464b93352" providerId="ADAL" clId="{DC45051B-AEBF-47A5-9C4D-0FDC60D64149}" dt="2017-05-24T21:46:21.955" v="381" actId="6549"/>
        <pc:sldMkLst>
          <pc:docMk/>
          <pc:sldMk cId="2065965221" sldId="1659"/>
        </pc:sldMkLst>
        <pc:spChg chg="mod">
          <ac:chgData name="Seth Atkinson" userId="7b44daf8-604d-434a-9445-f7e464b93352" providerId="ADAL" clId="{DC45051B-AEBF-47A5-9C4D-0FDC60D64149}" dt="2017-05-24T21:46:21.955" v="381" actId="6549"/>
          <ac:spMkLst>
            <pc:docMk/>
            <pc:sldMk cId="2065965221" sldId="1659"/>
            <ac:spMk id="11" creationId="{00000000-0000-0000-0000-000000000000}"/>
          </ac:spMkLst>
        </pc:spChg>
        <pc:spChg chg="mod">
          <ac:chgData name="Seth Atkinson" userId="7b44daf8-604d-434a-9445-f7e464b93352" providerId="ADAL" clId="{DC45051B-AEBF-47A5-9C4D-0FDC60D64149}" dt="2017-05-24T21:41:03.523" v="341" actId="20577"/>
          <ac:spMkLst>
            <pc:docMk/>
            <pc:sldMk cId="2065965221" sldId="1659"/>
            <ac:spMk id="10" creationId="{00000000-0000-0000-0000-000000000000}"/>
          </ac:spMkLst>
        </pc:spChg>
      </pc:sldChg>
    </pc:docChg>
  </pc:docChgLst>
  <pc:docChgLst>
    <pc:chgData name="Pavel Kolesnikov (Vexillum Consulting)" userId="10dcf551-8546-4ff8-ac5f-89488c0414e6" providerId="ADAL" clId="{960A398F-55A0-45D1-BD96-B39463081C35}"/>
    <pc:docChg chg="undo custSel addSld delSld modSld modSection">
      <pc:chgData name="Pavel Kolesnikov (Vexillum Consulting)" userId="10dcf551-8546-4ff8-ac5f-89488c0414e6" providerId="ADAL" clId="{960A398F-55A0-45D1-BD96-B39463081C35}" dt="2017-05-24T05:32:17.167" v="1414" actId="2696"/>
      <pc:docMkLst>
        <pc:docMk/>
      </pc:docMkLst>
      <pc:sldChg chg="del">
        <pc:chgData name="Pavel Kolesnikov (Vexillum Consulting)" userId="10dcf551-8546-4ff8-ac5f-89488c0414e6" providerId="ADAL" clId="{960A398F-55A0-45D1-BD96-B39463081C35}" dt="2017-05-24T05:32:15.447" v="1412" actId="2696"/>
        <pc:sldMkLst>
          <pc:docMk/>
          <pc:sldMk cId="2672985687" sldId="1578"/>
        </pc:sldMkLst>
      </pc:sldChg>
      <pc:sldChg chg="del">
        <pc:chgData name="Pavel Kolesnikov (Vexillum Consulting)" userId="10dcf551-8546-4ff8-ac5f-89488c0414e6" providerId="ADAL" clId="{960A398F-55A0-45D1-BD96-B39463081C35}" dt="2017-05-24T05:32:16.261" v="1413" actId="2696"/>
        <pc:sldMkLst>
          <pc:docMk/>
          <pc:sldMk cId="3432007911" sldId="1580"/>
        </pc:sldMkLst>
      </pc:sldChg>
      <pc:sldChg chg="del">
        <pc:chgData name="Pavel Kolesnikov (Vexillum Consulting)" userId="10dcf551-8546-4ff8-ac5f-89488c0414e6" providerId="ADAL" clId="{960A398F-55A0-45D1-BD96-B39463081C35}" dt="2017-05-24T05:32:17.167" v="1414" actId="2696"/>
        <pc:sldMkLst>
          <pc:docMk/>
          <pc:sldMk cId="2808349389" sldId="1583"/>
        </pc:sldMkLst>
      </pc:sldChg>
      <pc:sldChg chg="addSp delSp modSp">
        <pc:chgData name="Pavel Kolesnikov (Vexillum Consulting)" userId="10dcf551-8546-4ff8-ac5f-89488c0414e6" providerId="ADAL" clId="{960A398F-55A0-45D1-BD96-B39463081C35}" dt="2017-05-24T05:31:49.327" v="1411" actId="20577"/>
        <pc:sldMkLst>
          <pc:docMk/>
          <pc:sldMk cId="1165121965" sldId="1632"/>
        </pc:sldMkLst>
        <pc:spChg chg="mod">
          <ac:chgData name="Pavel Kolesnikov (Vexillum Consulting)" userId="10dcf551-8546-4ff8-ac5f-89488c0414e6" providerId="ADAL" clId="{960A398F-55A0-45D1-BD96-B39463081C35}" dt="2017-05-24T05:22:03.543" v="1205" actId="6549"/>
          <ac:spMkLst>
            <pc:docMk/>
            <pc:sldMk cId="1165121965" sldId="1632"/>
            <ac:spMk id="24" creationId="{00000000-0000-0000-0000-000000000000}"/>
          </ac:spMkLst>
        </pc:spChg>
        <pc:spChg chg="mod">
          <ac:chgData name="Pavel Kolesnikov (Vexillum Consulting)" userId="10dcf551-8546-4ff8-ac5f-89488c0414e6" providerId="ADAL" clId="{960A398F-55A0-45D1-BD96-B39463081C35}" dt="2017-05-24T05:28:55.400" v="1255" actId="108"/>
          <ac:spMkLst>
            <pc:docMk/>
            <pc:sldMk cId="1165121965" sldId="1632"/>
            <ac:spMk id="34" creationId="{00000000-0000-0000-0000-000000000000}"/>
          </ac:spMkLst>
        </pc:spChg>
        <pc:spChg chg="add del">
          <ac:chgData name="Pavel Kolesnikov (Vexillum Consulting)" userId="10dcf551-8546-4ff8-ac5f-89488c0414e6" providerId="ADAL" clId="{960A398F-55A0-45D1-BD96-B39463081C35}" dt="2017-05-24T05:29:31.997" v="1261" actId="478"/>
          <ac:spMkLst>
            <pc:docMk/>
            <pc:sldMk cId="1165121965" sldId="1632"/>
            <ac:spMk id="10" creationId="{7F963F4E-CD1F-4E39-8D7A-BB8AC1C77ADE}"/>
          </ac:spMkLst>
        </pc:spChg>
        <pc:spChg chg="mod">
          <ac:chgData name="Pavel Kolesnikov (Vexillum Consulting)" userId="10dcf551-8546-4ff8-ac5f-89488c0414e6" providerId="ADAL" clId="{960A398F-55A0-45D1-BD96-B39463081C35}" dt="2017-05-24T05:24:40.700" v="1230" actId="6549"/>
          <ac:spMkLst>
            <pc:docMk/>
            <pc:sldMk cId="1165121965" sldId="1632"/>
            <ac:spMk id="26" creationId="{00000000-0000-0000-0000-000000000000}"/>
          </ac:spMkLst>
        </pc:spChg>
        <pc:spChg chg="add del">
          <ac:chgData name="Pavel Kolesnikov (Vexillum Consulting)" userId="10dcf551-8546-4ff8-ac5f-89488c0414e6" providerId="ADAL" clId="{960A398F-55A0-45D1-BD96-B39463081C35}" dt="2017-05-24T05:29:22.892" v="1259" actId="478"/>
          <ac:spMkLst>
            <pc:docMk/>
            <pc:sldMk cId="1165121965" sldId="1632"/>
            <ac:spMk id="9" creationId="{7D3762B3-569E-48A2-AEED-EBB99EFDA566}"/>
          </ac:spMkLst>
        </pc:spChg>
        <pc:spChg chg="add del">
          <ac:chgData name="Pavel Kolesnikov (Vexillum Consulting)" userId="10dcf551-8546-4ff8-ac5f-89488c0414e6" providerId="ADAL" clId="{960A398F-55A0-45D1-BD96-B39463081C35}" dt="2017-05-24T05:22:17.303" v="1207" actId="478"/>
          <ac:spMkLst>
            <pc:docMk/>
            <pc:sldMk cId="1165121965" sldId="1632"/>
            <ac:spMk id="2" creationId="{6F15CCA2-DC04-4027-845C-2C7AF2F108CB}"/>
          </ac:spMkLst>
        </pc:spChg>
        <pc:spChg chg="mod">
          <ac:chgData name="Pavel Kolesnikov (Vexillum Consulting)" userId="10dcf551-8546-4ff8-ac5f-89488c0414e6" providerId="ADAL" clId="{960A398F-55A0-45D1-BD96-B39463081C35}" dt="2017-05-24T05:31:49.327" v="1411" actId="20577"/>
          <ac:spMkLst>
            <pc:docMk/>
            <pc:sldMk cId="1165121965" sldId="1632"/>
            <ac:spMk id="13" creationId="{00000000-0000-0000-0000-000000000000}"/>
          </ac:spMkLst>
        </pc:spChg>
        <pc:spChg chg="mod">
          <ac:chgData name="Pavel Kolesnikov (Vexillum Consulting)" userId="10dcf551-8546-4ff8-ac5f-89488c0414e6" providerId="ADAL" clId="{960A398F-55A0-45D1-BD96-B39463081C35}" dt="2017-05-24T05:28:36.948" v="1252" actId="20577"/>
          <ac:spMkLst>
            <pc:docMk/>
            <pc:sldMk cId="1165121965" sldId="1632"/>
            <ac:spMk id="30" creationId="{00000000-0000-0000-0000-000000000000}"/>
          </ac:spMkLst>
        </pc:spChg>
        <pc:picChg chg="add mod">
          <ac:chgData name="Pavel Kolesnikov (Vexillum Consulting)" userId="10dcf551-8546-4ff8-ac5f-89488c0414e6" providerId="ADAL" clId="{960A398F-55A0-45D1-BD96-B39463081C35}" dt="2017-05-24T05:29:55.546" v="1263" actId="1076"/>
          <ac:picMkLst>
            <pc:docMk/>
            <pc:sldMk cId="1165121965" sldId="1632"/>
            <ac:picMk id="11" creationId="{2C345A3C-FB80-4E09-8963-DA3FA351F17E}"/>
          </ac:picMkLst>
        </pc:picChg>
        <pc:picChg chg="add mod">
          <ac:chgData name="Pavel Kolesnikov (Vexillum Consulting)" userId="10dcf551-8546-4ff8-ac5f-89488c0414e6" providerId="ADAL" clId="{960A398F-55A0-45D1-BD96-B39463081C35}" dt="2017-05-24T05:22:35.101" v="1218" actId="1036"/>
          <ac:picMkLst>
            <pc:docMk/>
            <pc:sldMk cId="1165121965" sldId="1632"/>
            <ac:picMk id="6" creationId="{34FF753D-3820-4EB4-81C0-2A71DEE3AAF0}"/>
          </ac:picMkLst>
        </pc:picChg>
        <pc:picChg chg="add mod">
          <ac:chgData name="Pavel Kolesnikov (Vexillum Consulting)" userId="10dcf551-8546-4ff8-ac5f-89488c0414e6" providerId="ADAL" clId="{960A398F-55A0-45D1-BD96-B39463081C35}" dt="2017-05-24T05:29:09.914" v="1257" actId="1076"/>
          <ac:picMkLst>
            <pc:docMk/>
            <pc:sldMk cId="1165121965" sldId="1632"/>
            <ac:picMk id="8" creationId="{F63E3D7C-D119-418E-BE55-4EC9567B0FB3}"/>
          </ac:picMkLst>
        </pc:picChg>
      </pc:sldChg>
      <pc:sldChg chg="addSp delSp modSp modAnim">
        <pc:chgData name="Pavel Kolesnikov (Vexillum Consulting)" userId="10dcf551-8546-4ff8-ac5f-89488c0414e6" providerId="ADAL" clId="{960A398F-55A0-45D1-BD96-B39463081C35}" dt="2017-05-24T04:05:53.871" v="1083" actId="14838"/>
        <pc:sldMkLst>
          <pc:docMk/>
          <pc:sldMk cId="2139663509" sldId="1635"/>
        </pc:sldMkLst>
        <pc:spChg chg="mod ord">
          <ac:chgData name="Pavel Kolesnikov (Vexillum Consulting)" userId="10dcf551-8546-4ff8-ac5f-89488c0414e6" providerId="ADAL" clId="{960A398F-55A0-45D1-BD96-B39463081C35}" dt="2017-05-24T03:57:46.583" v="982" actId="166"/>
          <ac:spMkLst>
            <pc:docMk/>
            <pc:sldMk cId="2139663509" sldId="1635"/>
            <ac:spMk id="146"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84" creationId="{00000000-0000-0000-0000-000000000000}"/>
          </ac:spMkLst>
        </pc:spChg>
        <pc:spChg chg="add mod ord">
          <ac:chgData name="Pavel Kolesnikov (Vexillum Consulting)" userId="10dcf551-8546-4ff8-ac5f-89488c0414e6" providerId="ADAL" clId="{960A398F-55A0-45D1-BD96-B39463081C35}" dt="2017-05-24T04:05:28.721" v="1082" actId="0"/>
          <ac:spMkLst>
            <pc:docMk/>
            <pc:sldMk cId="2139663509" sldId="1635"/>
            <ac:spMk id="6" creationId="{CC2DE841-D294-425E-8552-85D04375AE9F}"/>
          </ac:spMkLst>
        </pc:spChg>
        <pc:spChg chg="mod ord">
          <ac:chgData name="Pavel Kolesnikov (Vexillum Consulting)" userId="10dcf551-8546-4ff8-ac5f-89488c0414e6" providerId="ADAL" clId="{960A398F-55A0-45D1-BD96-B39463081C35}" dt="2017-05-24T03:57:46.583" v="982" actId="166"/>
          <ac:spMkLst>
            <pc:docMk/>
            <pc:sldMk cId="2139663509" sldId="1635"/>
            <ac:spMk id="141"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86"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4" creationId="{00000000-0000-0000-0000-000000000000}"/>
          </ac:spMkLst>
        </pc:spChg>
        <pc:spChg chg="mod ord">
          <ac:chgData name="Pavel Kolesnikov (Vexillum Consulting)" userId="10dcf551-8546-4ff8-ac5f-89488c0414e6" providerId="ADAL" clId="{960A398F-55A0-45D1-BD96-B39463081C35}" dt="2017-05-24T04:05:16.588" v="1078" actId="0"/>
          <ac:spMkLst>
            <pc:docMk/>
            <pc:sldMk cId="2139663509" sldId="1635"/>
            <ac:spMk id="154"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5" creationId="{00000000-0000-0000-0000-000000000000}"/>
          </ac:spMkLst>
        </pc:spChg>
        <pc:spChg chg="add mod ord">
          <ac:chgData name="Pavel Kolesnikov (Vexillum Consulting)" userId="10dcf551-8546-4ff8-ac5f-89488c0414e6" providerId="ADAL" clId="{960A398F-55A0-45D1-BD96-B39463081C35}" dt="2017-05-24T03:57:46.583" v="982" actId="166"/>
          <ac:spMkLst>
            <pc:docMk/>
            <pc:sldMk cId="2139663509" sldId="1635"/>
            <ac:spMk id="93" creationId="{C50A96B6-82E5-4A3F-A123-D5F403581890}"/>
          </ac:spMkLst>
        </pc:spChg>
        <pc:spChg chg="mod ord">
          <ac:chgData name="Pavel Kolesnikov (Vexillum Consulting)" userId="10dcf551-8546-4ff8-ac5f-89488c0414e6" providerId="ADAL" clId="{960A398F-55A0-45D1-BD96-B39463081C35}" dt="2017-05-24T04:05:19.043" v="1079" actId="0"/>
          <ac:spMkLst>
            <pc:docMk/>
            <pc:sldMk cId="2139663509" sldId="1635"/>
            <ac:spMk id="155" creationId="{00000000-0000-0000-0000-000000000000}"/>
          </ac:spMkLst>
        </pc:spChg>
        <pc:spChg chg="del">
          <ac:chgData name="Pavel Kolesnikov (Vexillum Consulting)" userId="10dcf551-8546-4ff8-ac5f-89488c0414e6" providerId="ADAL" clId="{960A398F-55A0-45D1-BD96-B39463081C35}" dt="2017-05-24T03:58:14.858" v="1005" actId="478"/>
          <ac:spMkLst>
            <pc:docMk/>
            <pc:sldMk cId="2139663509" sldId="1635"/>
            <ac:spMk id="120" creationId="{F38A656A-1852-4695-94DA-F53D70D220B5}"/>
          </ac:spMkLst>
        </pc:spChg>
        <pc:spChg chg="mod ord">
          <ac:chgData name="Pavel Kolesnikov (Vexillum Consulting)" userId="10dcf551-8546-4ff8-ac5f-89488c0414e6" providerId="ADAL" clId="{960A398F-55A0-45D1-BD96-B39463081C35}" dt="2017-05-24T03:57:46.583" v="982" actId="166"/>
          <ac:spMkLst>
            <pc:docMk/>
            <pc:sldMk cId="2139663509" sldId="1635"/>
            <ac:spMk id="88"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2" creationId="{00000000-0000-0000-0000-000000000000}"/>
          </ac:spMkLst>
        </pc:spChg>
        <pc:spChg chg="mod ord">
          <ac:chgData name="Pavel Kolesnikov (Vexillum Consulting)" userId="10dcf551-8546-4ff8-ac5f-89488c0414e6" providerId="ADAL" clId="{960A398F-55A0-45D1-BD96-B39463081C35}" dt="2017-05-24T04:05:24.817" v="1081" actId="0"/>
          <ac:spMkLst>
            <pc:docMk/>
            <pc:sldMk cId="2139663509" sldId="1635"/>
            <ac:spMk id="157"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8" creationId="{00000000-0000-0000-0000-000000000000}"/>
          </ac:spMkLst>
        </pc:spChg>
        <pc:spChg chg="add del mod">
          <ac:chgData name="Pavel Kolesnikov (Vexillum Consulting)" userId="10dcf551-8546-4ff8-ac5f-89488c0414e6" providerId="ADAL" clId="{960A398F-55A0-45D1-BD96-B39463081C35}" dt="2017-05-24T03:47:46.877" v="687" actId="478"/>
          <ac:spMkLst>
            <pc:docMk/>
            <pc:sldMk cId="2139663509" sldId="1635"/>
            <ac:spMk id="90" creationId="{FB27A9EE-9FA2-4879-8987-15EF3626BE13}"/>
          </ac:spMkLst>
        </pc:spChg>
        <pc:spChg chg="mod ord">
          <ac:chgData name="Pavel Kolesnikov (Vexillum Consulting)" userId="10dcf551-8546-4ff8-ac5f-89488c0414e6" providerId="ADAL" clId="{960A398F-55A0-45D1-BD96-B39463081C35}" dt="2017-05-24T04:05:22.125" v="1080" actId="0"/>
          <ac:spMkLst>
            <pc:docMk/>
            <pc:sldMk cId="2139663509" sldId="1635"/>
            <ac:spMk id="156" creationId="{00000000-0000-0000-0000-000000000000}"/>
          </ac:spMkLst>
        </pc:spChg>
        <pc:spChg chg="del mod">
          <ac:chgData name="Pavel Kolesnikov (Vexillum Consulting)" userId="10dcf551-8546-4ff8-ac5f-89488c0414e6" providerId="ADAL" clId="{960A398F-55A0-45D1-BD96-B39463081C35}" dt="2017-05-24T03:53:38.796" v="843" actId="478"/>
          <ac:spMkLst>
            <pc:docMk/>
            <pc:sldMk cId="2139663509" sldId="1635"/>
            <ac:spMk id="3" creationId="{395D9F45-8BC9-4160-8EF5-BF88D0E783EE}"/>
          </ac:spMkLst>
        </pc:spChg>
        <pc:spChg chg="mod">
          <ac:chgData name="Pavel Kolesnikov (Vexillum Consulting)" userId="10dcf551-8546-4ff8-ac5f-89488c0414e6" providerId="ADAL" clId="{960A398F-55A0-45D1-BD96-B39463081C35}" dt="2017-05-24T03:59:13.099" v="1016" actId="1035"/>
          <ac:spMkLst>
            <pc:docMk/>
            <pc:sldMk cId="2139663509" sldId="1635"/>
            <ac:spMk id="69" creationId="{4847E0B8-8CB3-464B-86EB-B11C27C775D4}"/>
          </ac:spMkLst>
        </pc:spChg>
        <pc:spChg chg="mod ord">
          <ac:chgData name="Pavel Kolesnikov (Vexillum Consulting)" userId="10dcf551-8546-4ff8-ac5f-89488c0414e6" providerId="ADAL" clId="{960A398F-55A0-45D1-BD96-B39463081C35}" dt="2017-05-24T03:57:46.583" v="982" actId="166"/>
          <ac:spMkLst>
            <pc:docMk/>
            <pc:sldMk cId="2139663509" sldId="1635"/>
            <ac:spMk id="161" creationId="{00000000-0000-0000-0000-000000000000}"/>
          </ac:spMkLst>
        </pc:spChg>
        <pc:spChg chg="mod ord">
          <ac:chgData name="Pavel Kolesnikov (Vexillum Consulting)" userId="10dcf551-8546-4ff8-ac5f-89488c0414e6" providerId="ADAL" clId="{960A398F-55A0-45D1-BD96-B39463081C35}" dt="2017-05-24T03:58:05.521" v="1004" actId="1037"/>
          <ac:spMkLst>
            <pc:docMk/>
            <pc:sldMk cId="2139663509" sldId="1635"/>
            <ac:spMk id="87"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7"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7" creationId="{00000000-0000-0000-0000-000000000000}"/>
          </ac:spMkLst>
        </pc:spChg>
        <pc:spChg chg="mod">
          <ac:chgData name="Pavel Kolesnikov (Vexillum Consulting)" userId="10dcf551-8546-4ff8-ac5f-89488c0414e6" providerId="ADAL" clId="{960A398F-55A0-45D1-BD96-B39463081C35}" dt="2017-05-24T04:04:53.339" v="1076" actId="0"/>
          <ac:spMkLst>
            <pc:docMk/>
            <pc:sldMk cId="2139663509" sldId="1635"/>
            <ac:spMk id="123" creationId="{006762EB-4904-4482-8190-600E6F689A60}"/>
          </ac:spMkLst>
        </pc:spChg>
        <pc:spChg chg="mod ord">
          <ac:chgData name="Pavel Kolesnikov (Vexillum Consulting)" userId="10dcf551-8546-4ff8-ac5f-89488c0414e6" providerId="ADAL" clId="{960A398F-55A0-45D1-BD96-B39463081C35}" dt="2017-05-24T03:57:46.583" v="982" actId="166"/>
          <ac:spMkLst>
            <pc:docMk/>
            <pc:sldMk cId="2139663509" sldId="1635"/>
            <ac:spMk id="102"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89"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3"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0"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8" creationId="{00000000-0000-0000-0000-000000000000}"/>
          </ac:spMkLst>
        </pc:spChg>
        <pc:spChg chg="mod ord">
          <ac:chgData name="Pavel Kolesnikov (Vexillum Consulting)" userId="10dcf551-8546-4ff8-ac5f-89488c0414e6" providerId="ADAL" clId="{960A398F-55A0-45D1-BD96-B39463081C35}" dt="2017-05-24T04:05:28.721" v="1082" actId="0"/>
          <ac:spMkLst>
            <pc:docMk/>
            <pc:sldMk cId="2139663509" sldId="1635"/>
            <ac:spMk id="158"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39" creationId="{00000000-0000-0000-0000-000000000000}"/>
          </ac:spMkLst>
        </pc:spChg>
        <pc:spChg chg="add mod ord">
          <ac:chgData name="Pavel Kolesnikov (Vexillum Consulting)" userId="10dcf551-8546-4ff8-ac5f-89488c0414e6" providerId="ADAL" clId="{960A398F-55A0-45D1-BD96-B39463081C35}" dt="2017-05-24T04:05:53.871" v="1083" actId="14838"/>
          <ac:spMkLst>
            <pc:docMk/>
            <pc:sldMk cId="2139663509" sldId="1635"/>
            <ac:spMk id="94" creationId="{3A06C67E-C17D-4645-9F6C-472BA797D2DD}"/>
          </ac:spMkLst>
        </pc:spChg>
        <pc:spChg chg="mod ord">
          <ac:chgData name="Pavel Kolesnikov (Vexillum Consulting)" userId="10dcf551-8546-4ff8-ac5f-89488c0414e6" providerId="ADAL" clId="{960A398F-55A0-45D1-BD96-B39463081C35}" dt="2017-05-24T04:05:13.304" v="1077" actId="0"/>
          <ac:spMkLst>
            <pc:docMk/>
            <pc:sldMk cId="2139663509" sldId="1635"/>
            <ac:spMk id="24"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30" creationId="{00000000-0000-0000-0000-000000000000}"/>
          </ac:spMkLst>
        </pc:spChg>
        <pc:spChg chg="add del mod">
          <ac:chgData name="Pavel Kolesnikov (Vexillum Consulting)" userId="10dcf551-8546-4ff8-ac5f-89488c0414e6" providerId="ADAL" clId="{960A398F-55A0-45D1-BD96-B39463081C35}" dt="2017-05-24T03:48:32.417" v="695" actId="478"/>
          <ac:spMkLst>
            <pc:docMk/>
            <pc:sldMk cId="2139663509" sldId="1635"/>
            <ac:spMk id="91" creationId="{CD9478E1-D746-4CA6-AC26-42B3BC00072F}"/>
          </ac:spMkLst>
        </pc:spChg>
        <pc:spChg chg="add del mod">
          <ac:chgData name="Pavel Kolesnikov (Vexillum Consulting)" userId="10dcf551-8546-4ff8-ac5f-89488c0414e6" providerId="ADAL" clId="{960A398F-55A0-45D1-BD96-B39463081C35}" dt="2017-05-24T03:49:06.169" v="731" actId="478"/>
          <ac:spMkLst>
            <pc:docMk/>
            <pc:sldMk cId="2139663509" sldId="1635"/>
            <ac:spMk id="92" creationId="{1C2651D2-B61D-401A-80DC-8A16C7E79E22}"/>
          </ac:spMkLst>
        </pc:spChg>
        <pc:spChg chg="mod">
          <ac:chgData name="Pavel Kolesnikov (Vexillum Consulting)" userId="10dcf551-8546-4ff8-ac5f-89488c0414e6" providerId="ADAL" clId="{960A398F-55A0-45D1-BD96-B39463081C35}" dt="2017-05-24T03:59:18.699" v="1022" actId="1036"/>
          <ac:spMkLst>
            <pc:docMk/>
            <pc:sldMk cId="2139663509" sldId="1635"/>
            <ac:spMk id="119" creationId="{686B597C-34C1-4B37-84DA-B3095BCF61F8}"/>
          </ac:spMkLst>
        </pc:spChg>
        <pc:spChg chg="mod ord">
          <ac:chgData name="Pavel Kolesnikov (Vexillum Consulting)" userId="10dcf551-8546-4ff8-ac5f-89488c0414e6" providerId="ADAL" clId="{960A398F-55A0-45D1-BD96-B39463081C35}" dt="2017-05-24T03:57:46.583" v="982" actId="166"/>
          <ac:spMkLst>
            <pc:docMk/>
            <pc:sldMk cId="2139663509" sldId="1635"/>
            <ac:spMk id="4"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25" creationId="{00000000-0000-0000-0000-000000000000}"/>
          </ac:spMkLst>
        </pc:spChg>
        <pc:spChg chg="mod">
          <ac:chgData name="Pavel Kolesnikov (Vexillum Consulting)" userId="10dcf551-8546-4ff8-ac5f-89488c0414e6" providerId="ADAL" clId="{960A398F-55A0-45D1-BD96-B39463081C35}" dt="2017-05-24T03:53:15.119" v="839" actId="1076"/>
          <ac:spMkLst>
            <pc:docMk/>
            <pc:sldMk cId="2139663509" sldId="1635"/>
            <ac:spMk id="96" creationId="{0FEDBA8A-720E-4EDB-AAF6-292BC0E5FAE8}"/>
          </ac:spMkLst>
        </pc:spChg>
        <pc:spChg chg="mod ord">
          <ac:chgData name="Pavel Kolesnikov (Vexillum Consulting)" userId="10dcf551-8546-4ff8-ac5f-89488c0414e6" providerId="ADAL" clId="{960A398F-55A0-45D1-BD96-B39463081C35}" dt="2017-05-24T03:57:46.583" v="982" actId="166"/>
          <ac:spMkLst>
            <pc:docMk/>
            <pc:sldMk cId="2139663509" sldId="1635"/>
            <ac:spMk id="160" creationId="{00000000-0000-0000-0000-000000000000}"/>
          </ac:spMkLst>
        </pc:spChg>
        <pc:grpChg chg="mod ord">
          <ac:chgData name="Pavel Kolesnikov (Vexillum Consulting)" userId="10dcf551-8546-4ff8-ac5f-89488c0414e6" providerId="ADAL" clId="{960A398F-55A0-45D1-BD96-B39463081C35}" dt="2017-05-24T03:57:46.583" v="982" actId="166"/>
          <ac:grpSpMkLst>
            <pc:docMk/>
            <pc:sldMk cId="2139663509" sldId="1635"/>
            <ac:grpSpMk id="2"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8"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76"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103"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150"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19" creationId="{00000000-0000-0000-0000-000000000000}"/>
          </ac:grpSpMkLst>
        </pc:grpChg>
        <pc:picChg chg="mod ord">
          <ac:chgData name="Pavel Kolesnikov (Vexillum Consulting)" userId="10dcf551-8546-4ff8-ac5f-89488c0414e6" providerId="ADAL" clId="{960A398F-55A0-45D1-BD96-B39463081C35}" dt="2017-05-24T03:57:46.583" v="982" actId="166"/>
          <ac:picMkLst>
            <pc:docMk/>
            <pc:sldMk cId="2139663509" sldId="1635"/>
            <ac:picMk id="98"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99"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97"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101"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153"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100" creationId="{00000000-0000-0000-0000-000000000000}"/>
          </ac:picMkLst>
        </pc:picChg>
        <pc:picChg chg="add mod ord">
          <ac:chgData name="Pavel Kolesnikov (Vexillum Consulting)" userId="10dcf551-8546-4ff8-ac5f-89488c0414e6" providerId="ADAL" clId="{960A398F-55A0-45D1-BD96-B39463081C35}" dt="2017-05-24T03:57:46.583" v="982" actId="166"/>
          <ac:picMkLst>
            <pc:docMk/>
            <pc:sldMk cId="2139663509" sldId="1635"/>
            <ac:picMk id="25" creationId="{5D119452-820C-4051-B5EE-B6E65C49763C}"/>
          </ac:picMkLst>
        </pc:picChg>
      </pc:sldChg>
      <pc:sldChg chg="modAnim">
        <pc:chgData name="Pavel Kolesnikov (Vexillum Consulting)" userId="10dcf551-8546-4ff8-ac5f-89488c0414e6" providerId="ADAL" clId="{960A398F-55A0-45D1-BD96-B39463081C35}" dt="2017-05-23T22:53:39.285" v="0" actId="0"/>
        <pc:sldMkLst>
          <pc:docMk/>
          <pc:sldMk cId="1549576359" sldId="1636"/>
        </pc:sldMkLst>
      </pc:sldChg>
      <pc:sldChg chg="modAnim">
        <pc:chgData name="Pavel Kolesnikov (Vexillum Consulting)" userId="10dcf551-8546-4ff8-ac5f-89488c0414e6" providerId="ADAL" clId="{960A398F-55A0-45D1-BD96-B39463081C35}" dt="2017-05-23T22:53:43.353" v="1" actId="0"/>
        <pc:sldMkLst>
          <pc:docMk/>
          <pc:sldMk cId="3448556218" sldId="1637"/>
        </pc:sldMkLst>
      </pc:sldChg>
      <pc:sldChg chg="modAnim">
        <pc:chgData name="Pavel Kolesnikov (Vexillum Consulting)" userId="10dcf551-8546-4ff8-ac5f-89488c0414e6" providerId="ADAL" clId="{960A398F-55A0-45D1-BD96-B39463081C35}" dt="2017-05-24T05:10:58.568" v="1151" actId="0"/>
        <pc:sldMkLst>
          <pc:docMk/>
          <pc:sldMk cId="2125782272" sldId="1638"/>
        </pc:sldMkLst>
      </pc:sldChg>
      <pc:sldChg chg="modSp">
        <pc:chgData name="Pavel Kolesnikov (Vexillum Consulting)" userId="10dcf551-8546-4ff8-ac5f-89488c0414e6" providerId="ADAL" clId="{960A398F-55A0-45D1-BD96-B39463081C35}" dt="2017-05-24T05:10:00.716" v="1150" actId="20577"/>
        <pc:sldMkLst>
          <pc:docMk/>
          <pc:sldMk cId="1143037225" sldId="1639"/>
        </pc:sldMkLst>
        <pc:spChg chg="mod">
          <ac:chgData name="Pavel Kolesnikov (Vexillum Consulting)" userId="10dcf551-8546-4ff8-ac5f-89488c0414e6" providerId="ADAL" clId="{960A398F-55A0-45D1-BD96-B39463081C35}" dt="2017-05-24T05:10:00.716" v="1150" actId="20577"/>
          <ac:spMkLst>
            <pc:docMk/>
            <pc:sldMk cId="1143037225" sldId="1639"/>
            <ac:spMk id="4" creationId="{117C8249-C873-4173-A91D-0CF8CE755D18}"/>
          </ac:spMkLst>
        </pc:spChg>
        <pc:spChg chg="mod">
          <ac:chgData name="Pavel Kolesnikov (Vexillum Consulting)" userId="10dcf551-8546-4ff8-ac5f-89488c0414e6" providerId="ADAL" clId="{960A398F-55A0-45D1-BD96-B39463081C35}" dt="2017-05-24T05:09:35.645" v="1133" actId="1038"/>
          <ac:spMkLst>
            <pc:docMk/>
            <pc:sldMk cId="1143037225" sldId="1639"/>
            <ac:spMk id="28" creationId="{80CE7EB8-8D07-4EA5-BAC7-C77C31E8BB44}"/>
          </ac:spMkLst>
        </pc:spChg>
        <pc:spChg chg="mod">
          <ac:chgData name="Pavel Kolesnikov (Vexillum Consulting)" userId="10dcf551-8546-4ff8-ac5f-89488c0414e6" providerId="ADAL" clId="{960A398F-55A0-45D1-BD96-B39463081C35}" dt="2017-05-24T05:09:32.754" v="1131" actId="1038"/>
          <ac:spMkLst>
            <pc:docMk/>
            <pc:sldMk cId="1143037225" sldId="1639"/>
            <ac:spMk id="23" creationId="{7CE6903B-FC83-48AC-8EA7-003EF42E1389}"/>
          </ac:spMkLst>
        </pc:spChg>
        <pc:spChg chg="mod">
          <ac:chgData name="Pavel Kolesnikov (Vexillum Consulting)" userId="10dcf551-8546-4ff8-ac5f-89488c0414e6" providerId="ADAL" clId="{960A398F-55A0-45D1-BD96-B39463081C35}" dt="2017-05-24T05:08:25.612" v="1110" actId="1038"/>
          <ac:spMkLst>
            <pc:docMk/>
            <pc:sldMk cId="1143037225" sldId="1639"/>
            <ac:spMk id="18" creationId="{F1C4E8B7-6F9F-4B77-AA3B-4C1D5DC0EE4F}"/>
          </ac:spMkLst>
        </pc:spChg>
        <pc:spChg chg="mod">
          <ac:chgData name="Pavel Kolesnikov (Vexillum Consulting)" userId="10dcf551-8546-4ff8-ac5f-89488c0414e6" providerId="ADAL" clId="{960A398F-55A0-45D1-BD96-B39463081C35}" dt="2017-05-24T05:08:34.824" v="1112" actId="1038"/>
          <ac:spMkLst>
            <pc:docMk/>
            <pc:sldMk cId="1143037225" sldId="1639"/>
            <ac:spMk id="13" creationId="{DF654E84-E158-4B04-9ADA-A605A11DFDA4}"/>
          </ac:spMkLst>
        </pc:spChg>
      </pc:sldChg>
      <pc:sldChg chg="modSp">
        <pc:chgData name="Pavel Kolesnikov (Vexillum Consulting)" userId="10dcf551-8546-4ff8-ac5f-89488c0414e6" providerId="ADAL" clId="{960A398F-55A0-45D1-BD96-B39463081C35}" dt="2017-05-24T04:06:29.151" v="1085" actId="108"/>
        <pc:sldMkLst>
          <pc:docMk/>
          <pc:sldMk cId="2586944494" sldId="1640"/>
        </pc:sldMkLst>
        <pc:spChg chg="mod">
          <ac:chgData name="Pavel Kolesnikov (Vexillum Consulting)" userId="10dcf551-8546-4ff8-ac5f-89488c0414e6" providerId="ADAL" clId="{960A398F-55A0-45D1-BD96-B39463081C35}" dt="2017-05-24T04:06:29.151" v="1085" actId="108"/>
          <ac:spMkLst>
            <pc:docMk/>
            <pc:sldMk cId="2586944494" sldId="1640"/>
            <ac:spMk id="2" creationId="{00000000-0000-0000-0000-000000000000}"/>
          </ac:spMkLst>
        </pc:spChg>
      </pc:sldChg>
      <pc:sldChg chg="modSp">
        <pc:chgData name="Pavel Kolesnikov (Vexillum Consulting)" userId="10dcf551-8546-4ff8-ac5f-89488c0414e6" providerId="ADAL" clId="{960A398F-55A0-45D1-BD96-B39463081C35}" dt="2017-05-24T05:07:38.539" v="1092" actId="20577"/>
        <pc:sldMkLst>
          <pc:docMk/>
          <pc:sldMk cId="1919701956" sldId="1641"/>
        </pc:sldMkLst>
        <pc:spChg chg="mod">
          <ac:chgData name="Pavel Kolesnikov (Vexillum Consulting)" userId="10dcf551-8546-4ff8-ac5f-89488c0414e6" providerId="ADAL" clId="{960A398F-55A0-45D1-BD96-B39463081C35}" dt="2017-05-24T05:07:38.539" v="1092" actId="20577"/>
          <ac:spMkLst>
            <pc:docMk/>
            <pc:sldMk cId="1919701956" sldId="1641"/>
            <ac:spMk id="3" creationId="{00000000-0000-0000-0000-000000000000}"/>
          </ac:spMkLst>
        </pc:spChg>
      </pc:sldChg>
      <pc:sldChg chg="modSp">
        <pc:chgData name="Pavel Kolesnikov (Vexillum Consulting)" userId="10dcf551-8546-4ff8-ac5f-89488c0414e6" providerId="ADAL" clId="{960A398F-55A0-45D1-BD96-B39463081C35}" dt="2017-05-24T05:12:10.209" v="1157" actId="179"/>
        <pc:sldMkLst>
          <pc:docMk/>
          <pc:sldMk cId="1303951446" sldId="1644"/>
        </pc:sldMkLst>
        <pc:spChg chg="mod">
          <ac:chgData name="Pavel Kolesnikov (Vexillum Consulting)" userId="10dcf551-8546-4ff8-ac5f-89488c0414e6" providerId="ADAL" clId="{960A398F-55A0-45D1-BD96-B39463081C35}" dt="2017-05-24T05:12:10.209" v="1157" actId="179"/>
          <ac:spMkLst>
            <pc:docMk/>
            <pc:sldMk cId="1303951446" sldId="1644"/>
            <ac:spMk id="11" creationId="{00000000-0000-0000-0000-000000000000}"/>
          </ac:spMkLst>
        </pc:spChg>
      </pc:sldChg>
      <pc:sldChg chg="addSp modSp">
        <pc:chgData name="Pavel Kolesnikov (Vexillum Consulting)" userId="10dcf551-8546-4ff8-ac5f-89488c0414e6" providerId="ADAL" clId="{960A398F-55A0-45D1-BD96-B39463081C35}" dt="2017-05-24T05:11:56.242" v="1155" actId="179"/>
        <pc:sldMkLst>
          <pc:docMk/>
          <pc:sldMk cId="113543555" sldId="1645"/>
        </pc:sldMkLst>
        <pc:spChg chg="mod">
          <ac:chgData name="Pavel Kolesnikov (Vexillum Consulting)" userId="10dcf551-8546-4ff8-ac5f-89488c0414e6" providerId="ADAL" clId="{960A398F-55A0-45D1-BD96-B39463081C35}" dt="2017-05-24T05:11:56.242" v="1155" actId="179"/>
          <ac:spMkLst>
            <pc:docMk/>
            <pc:sldMk cId="113543555" sldId="1645"/>
            <ac:spMk id="11" creationId="{00000000-0000-0000-0000-000000000000}"/>
          </ac:spMkLst>
        </pc:spChg>
        <pc:spChg chg="add mod">
          <ac:chgData name="Pavel Kolesnikov (Vexillum Consulting)" userId="10dcf551-8546-4ff8-ac5f-89488c0414e6" providerId="ADAL" clId="{960A398F-55A0-45D1-BD96-B39463081C35}" dt="2017-05-23T22:59:10.879" v="157" actId="0"/>
          <ac:spMkLst>
            <pc:docMk/>
            <pc:sldMk cId="113543555" sldId="1645"/>
            <ac:spMk id="2" creationId="{CCDB74E9-0BDB-478C-B541-18E509A3E755}"/>
          </ac:spMkLst>
        </pc:spChg>
        <pc:spChg chg="mod">
          <ac:chgData name="Pavel Kolesnikov (Vexillum Consulting)" userId="10dcf551-8546-4ff8-ac5f-89488c0414e6" providerId="ADAL" clId="{960A398F-55A0-45D1-BD96-B39463081C35}" dt="2017-05-23T22:59:21.234" v="160" actId="6549"/>
          <ac:spMkLst>
            <pc:docMk/>
            <pc:sldMk cId="113543555" sldId="1645"/>
            <ac:spMk id="6" creationId="{00000000-0000-0000-0000-000000000000}"/>
          </ac:spMkLst>
        </pc:spChg>
      </pc:sldChg>
      <pc:sldChg chg="modSp">
        <pc:chgData name="Pavel Kolesnikov (Vexillum Consulting)" userId="10dcf551-8546-4ff8-ac5f-89488c0414e6" providerId="ADAL" clId="{960A398F-55A0-45D1-BD96-B39463081C35}" dt="2017-05-24T05:11:46.735" v="1154" actId="179"/>
        <pc:sldMkLst>
          <pc:docMk/>
          <pc:sldMk cId="2459087156" sldId="1646"/>
        </pc:sldMkLst>
        <pc:spChg chg="mod">
          <ac:chgData name="Pavel Kolesnikov (Vexillum Consulting)" userId="10dcf551-8546-4ff8-ac5f-89488c0414e6" providerId="ADAL" clId="{960A398F-55A0-45D1-BD96-B39463081C35}" dt="2017-05-24T05:11:46.735" v="1154" actId="179"/>
          <ac:spMkLst>
            <pc:docMk/>
            <pc:sldMk cId="2459087156" sldId="1646"/>
            <ac:spMk id="11" creationId="{00000000-0000-0000-0000-000000000000}"/>
          </ac:spMkLst>
        </pc:spChg>
      </pc:sldChg>
      <pc:sldChg chg="modAnim">
        <pc:chgData name="Pavel Kolesnikov (Vexillum Consulting)" userId="10dcf551-8546-4ff8-ac5f-89488c0414e6" providerId="ADAL" clId="{960A398F-55A0-45D1-BD96-B39463081C35}" dt="2017-05-24T05:13:35.765" v="1160" actId="0"/>
        <pc:sldMkLst>
          <pc:docMk/>
          <pc:sldMk cId="2911422439" sldId="1654"/>
        </pc:sldMkLst>
      </pc:sldChg>
      <pc:sldChg chg="modAnim">
        <pc:chgData name="Pavel Kolesnikov (Vexillum Consulting)" userId="10dcf551-8546-4ff8-ac5f-89488c0414e6" providerId="ADAL" clId="{960A398F-55A0-45D1-BD96-B39463081C35}" dt="2017-05-24T05:20:15.319" v="1201" actId="0"/>
        <pc:sldMkLst>
          <pc:docMk/>
          <pc:sldMk cId="4267442602" sldId="1655"/>
        </pc:sldMkLst>
      </pc:sldChg>
      <pc:sldChg chg="modAnim">
        <pc:chgData name="Pavel Kolesnikov (Vexillum Consulting)" userId="10dcf551-8546-4ff8-ac5f-89488c0414e6" providerId="ADAL" clId="{960A398F-55A0-45D1-BD96-B39463081C35}" dt="2017-05-24T05:20:19.166" v="1202" actId="0"/>
        <pc:sldMkLst>
          <pc:docMk/>
          <pc:sldMk cId="1522701019" sldId="1656"/>
        </pc:sldMkLst>
      </pc:sldChg>
      <pc:sldChg chg="modAnim">
        <pc:chgData name="Pavel Kolesnikov (Vexillum Consulting)" userId="10dcf551-8546-4ff8-ac5f-89488c0414e6" providerId="ADAL" clId="{960A398F-55A0-45D1-BD96-B39463081C35}" dt="2017-05-24T05:20:25.109" v="1203" actId="0"/>
        <pc:sldMkLst>
          <pc:docMk/>
          <pc:sldMk cId="1702021755" sldId="1657"/>
        </pc:sldMkLst>
      </pc:sldChg>
      <pc:sldChg chg="modAnim">
        <pc:chgData name="Pavel Kolesnikov (Vexillum Consulting)" userId="10dcf551-8546-4ff8-ac5f-89488c0414e6" providerId="ADAL" clId="{960A398F-55A0-45D1-BD96-B39463081C35}" dt="2017-05-24T05:12:39.349" v="1159" actId="0"/>
        <pc:sldMkLst>
          <pc:docMk/>
          <pc:sldMk cId="2760357814" sldId="1658"/>
        </pc:sldMkLst>
      </pc:sldChg>
      <pc:sldChg chg="modSp">
        <pc:chgData name="Pavel Kolesnikov (Vexillum Consulting)" userId="10dcf551-8546-4ff8-ac5f-89488c0414e6" providerId="ADAL" clId="{960A398F-55A0-45D1-BD96-B39463081C35}" dt="2017-05-24T05:12:27.413" v="1158" actId="179"/>
        <pc:sldMkLst>
          <pc:docMk/>
          <pc:sldMk cId="2065965221" sldId="1659"/>
        </pc:sldMkLst>
        <pc:spChg chg="mod">
          <ac:chgData name="Pavel Kolesnikov (Vexillum Consulting)" userId="10dcf551-8546-4ff8-ac5f-89488c0414e6" providerId="ADAL" clId="{960A398F-55A0-45D1-BD96-B39463081C35}" dt="2017-05-24T05:12:27.413" v="1158" actId="179"/>
          <ac:spMkLst>
            <pc:docMk/>
            <pc:sldMk cId="2065965221" sldId="1659"/>
            <ac:spMk id="11" creationId="{00000000-0000-0000-0000-000000000000}"/>
          </ac:spMkLst>
        </pc:spChg>
      </pc:sldChg>
      <pc:sldChg chg="addSp delSp modSp modNotesTx">
        <pc:chgData name="Pavel Kolesnikov (Vexillum Consulting)" userId="10dcf551-8546-4ff8-ac5f-89488c0414e6" providerId="ADAL" clId="{960A398F-55A0-45D1-BD96-B39463081C35}" dt="2017-05-24T05:19:59.646" v="1200" actId="1035"/>
        <pc:sldMkLst>
          <pc:docMk/>
          <pc:sldMk cId="2580565131" sldId="1660"/>
        </pc:sldMkLst>
        <pc:spChg chg="del mod">
          <ac:chgData name="Pavel Kolesnikov (Vexillum Consulting)" userId="10dcf551-8546-4ff8-ac5f-89488c0414e6" providerId="ADAL" clId="{960A398F-55A0-45D1-BD96-B39463081C35}" dt="2017-05-24T04:01:27.482" v="1030" actId="478"/>
          <ac:spMkLst>
            <pc:docMk/>
            <pc:sldMk cId="2580565131" sldId="1660"/>
            <ac:spMk id="5" creationId="{5F6EE2B5-2D68-41D0-9F07-68ABE98765FE}"/>
          </ac:spMkLst>
        </pc:spChg>
        <pc:spChg chg="mod">
          <ac:chgData name="Pavel Kolesnikov (Vexillum Consulting)" userId="10dcf551-8546-4ff8-ac5f-89488c0414e6" providerId="ADAL" clId="{960A398F-55A0-45D1-BD96-B39463081C35}" dt="2017-05-24T05:19:59.646" v="1200" actId="1035"/>
          <ac:spMkLst>
            <pc:docMk/>
            <pc:sldMk cId="2580565131" sldId="1660"/>
            <ac:spMk id="2" creationId="{4ECB5ED3-D78F-432F-9811-65B5BDBB2216}"/>
          </ac:spMkLst>
        </pc:spChg>
        <pc:spChg chg="add del mod">
          <ac:chgData name="Pavel Kolesnikov (Vexillum Consulting)" userId="10dcf551-8546-4ff8-ac5f-89488c0414e6" providerId="ADAL" clId="{960A398F-55A0-45D1-BD96-B39463081C35}" dt="2017-05-24T04:01:30.771" v="1031" actId="478"/>
          <ac:spMkLst>
            <pc:docMk/>
            <pc:sldMk cId="2580565131" sldId="1660"/>
            <ac:spMk id="8" creationId="{F21EB59C-B3DB-4B43-AEA9-DD1687A711EB}"/>
          </ac:spMkLst>
        </pc:spChg>
        <pc:picChg chg="add del mod">
          <ac:chgData name="Pavel Kolesnikov (Vexillum Consulting)" userId="10dcf551-8546-4ff8-ac5f-89488c0414e6" providerId="ADAL" clId="{960A398F-55A0-45D1-BD96-B39463081C35}" dt="2017-05-24T05:18:59.999" v="1161" actId="478"/>
          <ac:picMkLst>
            <pc:docMk/>
            <pc:sldMk cId="2580565131" sldId="1660"/>
            <ac:picMk id="6" creationId="{E954A557-A356-4FA2-948F-7AA19DE92D45}"/>
          </ac:picMkLst>
        </pc:picChg>
        <pc:picChg chg="add mod modCrop">
          <ac:chgData name="Pavel Kolesnikov (Vexillum Consulting)" userId="10dcf551-8546-4ff8-ac5f-89488c0414e6" providerId="ADAL" clId="{960A398F-55A0-45D1-BD96-B39463081C35}" dt="2017-05-24T05:19:38.253" v="1166" actId="14100"/>
          <ac:picMkLst>
            <pc:docMk/>
            <pc:sldMk cId="2580565131" sldId="1660"/>
            <ac:picMk id="9" creationId="{335717F3-4C33-4516-A06C-31DAD04420F7}"/>
          </ac:picMkLst>
        </pc:picChg>
      </pc:sldChg>
      <pc:sldChg chg="del modNotesTx">
        <pc:chgData name="Pavel Kolesnikov (Vexillum Consulting)" userId="10dcf551-8546-4ff8-ac5f-89488c0414e6" providerId="ADAL" clId="{960A398F-55A0-45D1-BD96-B39463081C35}" dt="2017-05-24T05:07:03.849" v="1090" actId="2696"/>
        <pc:sldMkLst>
          <pc:docMk/>
          <pc:sldMk cId="3126863341" sldId="1661"/>
        </pc:sldMkLst>
      </pc:sldChg>
      <pc:sldChg chg="add del">
        <pc:chgData name="Pavel Kolesnikov (Vexillum Consulting)" userId="10dcf551-8546-4ff8-ac5f-89488c0414e6" providerId="ADAL" clId="{960A398F-55A0-45D1-BD96-B39463081C35}" dt="2017-05-24T05:07:04.880" v="1091" actId="2696"/>
        <pc:sldMkLst>
          <pc:docMk/>
          <pc:sldMk cId="2162403783" sldId="1662"/>
        </pc:sldMkLst>
      </pc:sldChg>
      <pc:sldChg chg="add del">
        <pc:chgData name="Pavel Kolesnikov (Vexillum Consulting)" userId="10dcf551-8546-4ff8-ac5f-89488c0414e6" providerId="ADAL" clId="{960A398F-55A0-45D1-BD96-B39463081C35}" dt="2017-05-24T04:04:24.735" v="1075" actId="0"/>
        <pc:sldMkLst>
          <pc:docMk/>
          <pc:sldMk cId="2649544513" sldId="16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5E2FE7-E7B1-494B-AD7D-A1E314AD9AE1}" type="datetime8">
              <a:rPr lang="en-US" smtClean="0">
                <a:latin typeface="Segoe UI" pitchFamily="34" charset="0"/>
              </a:rPr>
              <a:t>12/18/2017 10:36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FD01418-6CC9-45C5-AB98-5A2D690676E1}" type="datetime8">
              <a:rPr lang="en-US" smtClean="0"/>
              <a:t>12/18/2017 10:36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8552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accent4"/>
              </a:buClr>
            </a:pPr>
            <a:endParaRPr lang="en-US" sz="800" b="0" kern="1200" dirty="0">
              <a:solidFill>
                <a:schemeClr val="bg1"/>
              </a:solidFill>
              <a:latin typeface="Segoe UI Light" pitchFamily="34" charset="0"/>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E43148-6237-4E19-9D66-78260ACAF22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2060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2795276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accent4"/>
              </a:buClr>
            </a:pPr>
            <a:endParaRPr lang="en-US" sz="800" b="0" kern="1200" dirty="0">
              <a:solidFill>
                <a:schemeClr val="bg1"/>
              </a:solidFill>
              <a:latin typeface="Segoe UI Light" pitchFamily="34" charset="0"/>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E43148-6237-4E19-9D66-78260ACAF22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820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344370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051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46920" rtl="0" eaLnBrk="0" fontAlgn="base" latinLnBrk="0" hangingPunct="0">
              <a:lnSpc>
                <a:spcPct val="100000"/>
              </a:lnSpc>
              <a:spcBef>
                <a:spcPct val="30000"/>
              </a:spcBef>
              <a:spcAft>
                <a:spcPts val="345"/>
              </a:spcAft>
              <a:buClrTx/>
              <a:buSzTx/>
              <a:buFontTx/>
              <a:buNone/>
              <a:tabLst/>
              <a:defRPr/>
            </a:pPr>
            <a:endParaRPr lang="en-US" b="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 10:36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127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12/18/2017 10:36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961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6953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accent4"/>
              </a:buClr>
            </a:pPr>
            <a:endParaRPr lang="en-US" sz="800" b="0" kern="1200" dirty="0">
              <a:solidFill>
                <a:schemeClr val="bg1"/>
              </a:solidFill>
              <a:latin typeface="Segoe UI Light" pitchFamily="34" charset="0"/>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E43148-6237-4E19-9D66-78260ACAF22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925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2063796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4078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accent4"/>
              </a:buClr>
            </a:pPr>
            <a:endParaRPr lang="en-US" sz="800" b="0" kern="1200" dirty="0">
              <a:solidFill>
                <a:schemeClr val="bg1"/>
              </a:solidFill>
              <a:latin typeface="Segoe UI Light" pitchFamily="34" charset="0"/>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E43148-6237-4E19-9D66-78260ACAF22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131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4093654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84806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normAutofit/>
          </a:bodyPr>
          <a:lstStyle/>
          <a:p>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1909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12/18/2017 10:36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309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F12727-653D-4DBC-864D-D872D6FAD8B3}" type="slidenum">
              <a:rPr lang="en-US" smtClean="0"/>
              <a:t>6</a:t>
            </a:fld>
            <a:endParaRPr lang="en-US" dirty="0"/>
          </a:p>
        </p:txBody>
      </p:sp>
    </p:spTree>
    <p:extLst>
      <p:ext uri="{BB962C8B-B14F-4D97-AF65-F5344CB8AC3E}">
        <p14:creationId xmlns:p14="http://schemas.microsoft.com/office/powerpoint/2010/main" val="415929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3F12727-653D-4DBC-864D-D872D6FAD8B3}" type="slidenum">
              <a:rPr lang="en-US" smtClean="0"/>
              <a:t>7</a:t>
            </a:fld>
            <a:endParaRPr lang="en-US" dirty="0"/>
          </a:p>
        </p:txBody>
      </p:sp>
    </p:spTree>
    <p:extLst>
      <p:ext uri="{BB962C8B-B14F-4D97-AF65-F5344CB8AC3E}">
        <p14:creationId xmlns:p14="http://schemas.microsoft.com/office/powerpoint/2010/main" val="2670494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6580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accent4"/>
              </a:buClr>
            </a:pPr>
            <a:endParaRPr lang="en-US" sz="800" b="0" kern="1200" dirty="0">
              <a:solidFill>
                <a:schemeClr val="bg1"/>
              </a:solidFill>
              <a:latin typeface="Segoe UI Light" pitchFamily="34" charset="0"/>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E43148-6237-4E19-9D66-78260ACAF22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7674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1192944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0.xml"/><Relationship Id="rId5" Type="http://schemas.microsoft.com/office/2007/relationships/hdphoto" Target="../media/hdphoto2.wdp"/><Relationship Id="rId4" Type="http://schemas.openxmlformats.org/officeDocument/2006/relationships/image" Target="../media/image37.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g"/><Relationship Id="rId1" Type="http://schemas.openxmlformats.org/officeDocument/2006/relationships/slideMaster" Target="../slideMasters/slideMaster14.xml"/><Relationship Id="rId4" Type="http://schemas.openxmlformats.org/officeDocument/2006/relationships/image" Target="../media/image58.emf"/></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3357244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6863"/>
            <a:ext cx="4892040" cy="1514261"/>
          </a:xfrm>
        </p:spPr>
        <p:txBody>
          <a:bodyPr wrap="square" anchor="t">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7003397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66741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2020901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03502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98490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37797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2104040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1077698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33058618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9909084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dirty="0"/>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95203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5052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83531636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81927685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51460525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9189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50840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85058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99631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47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572040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ProcessManufacturing title slide">
    <p:spTree>
      <p:nvGrpSpPr>
        <p:cNvPr id="1" name=""/>
        <p:cNvGrpSpPr/>
        <p:nvPr/>
      </p:nvGrpSpPr>
      <p:grpSpPr>
        <a:xfrm>
          <a:off x="0" y="0"/>
          <a:ext cx="0" cy="0"/>
          <a:chOff x="0" y="0"/>
          <a:chExt cx="0" cy="0"/>
        </a:xfrm>
      </p:grpSpPr>
      <p:sp>
        <p:nvSpPr>
          <p:cNvPr id="2" name="Rectangle 1"/>
          <p:cNvSpPr/>
          <p:nvPr/>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endParaRPr>
          </a:p>
        </p:txBody>
      </p:sp>
      <p:sp>
        <p:nvSpPr>
          <p:cNvPr id="6" name="Rectangle 5"/>
          <p:cNvSpPr/>
          <p:nvPr/>
        </p:nvSpPr>
        <p:spPr>
          <a:xfrm>
            <a:off x="-1" y="0"/>
            <a:ext cx="551459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endParaRPr>
          </a:p>
        </p:txBody>
      </p:sp>
      <p:sp>
        <p:nvSpPr>
          <p:cNvPr id="9" name="Title 1"/>
          <p:cNvSpPr>
            <a:spLocks noGrp="1"/>
          </p:cNvSpPr>
          <p:nvPr>
            <p:ph type="title" hasCustomPrompt="1"/>
          </p:nvPr>
        </p:nvSpPr>
        <p:spPr bwMode="ltGray">
          <a:xfrm>
            <a:off x="233185" y="280906"/>
            <a:ext cx="5281410"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85"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18" indent="0">
              <a:buNone/>
              <a:defRPr sz="2040">
                <a:solidFill>
                  <a:schemeClr val="bg1"/>
                </a:solidFill>
              </a:defRPr>
            </a:lvl2pPr>
            <a:lvl3pPr marL="600056"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52126" y="7632111"/>
            <a:ext cx="1775441" cy="652822"/>
          </a:xfrm>
          <a:prstGeom prst="rect">
            <a:avLst/>
          </a:prstGeom>
        </p:spPr>
      </p:pic>
      <p:sp>
        <p:nvSpPr>
          <p:cNvPr id="5" name="Text Placeholder 4"/>
          <p:cNvSpPr>
            <a:spLocks noGrp="1"/>
          </p:cNvSpPr>
          <p:nvPr>
            <p:ph type="body" sz="quarter" idx="11"/>
          </p:nvPr>
        </p:nvSpPr>
        <p:spPr>
          <a:xfrm>
            <a:off x="233184" y="3969282"/>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
        <p:nvSpPr>
          <p:cNvPr id="14" name="Rectangle 13"/>
          <p:cNvSpPr/>
          <p:nvPr userDrawn="1"/>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2126" y="280908"/>
            <a:ext cx="1772638" cy="651791"/>
          </a:xfrm>
          <a:prstGeom prst="rect">
            <a:avLst/>
          </a:prstGeom>
        </p:spPr>
      </p:pic>
    </p:spTree>
    <p:extLst>
      <p:ext uri="{BB962C8B-B14F-4D97-AF65-F5344CB8AC3E}">
        <p14:creationId xmlns:p14="http://schemas.microsoft.com/office/powerpoint/2010/main" val="3372347174"/>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7" spc="-102"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919"/>
            <a:ext cx="12436475" cy="1846659"/>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6217925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621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89488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920393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2">
    <p:bg bwMode="gray">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solidFill>
                  <a:schemeClr val="tx1"/>
                </a:soli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solidFill>
                  <a:schemeClr val="tx1"/>
                </a:solidFill>
              </a:defRPr>
            </a:lvl1pPr>
          </a:lstStyle>
          <a:p>
            <a:r>
              <a:rPr lang="en-US" dirty="0"/>
              <a:t>Presentation title</a:t>
            </a:r>
          </a:p>
        </p:txBody>
      </p:sp>
    </p:spTree>
    <p:extLst>
      <p:ext uri="{BB962C8B-B14F-4D97-AF65-F5344CB8AC3E}">
        <p14:creationId xmlns:p14="http://schemas.microsoft.com/office/powerpoint/2010/main" val="189845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279167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33673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7219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338538709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8684953" cy="3200365"/>
          </a:xfrm>
        </p:spPr>
        <p:txBody>
          <a:bodyPr anchor="b"/>
          <a:lstStyle>
            <a:lvl1pPr>
              <a:defRPr sz="4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3353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4073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3838603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4210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33256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35153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233891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18880019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695903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97695107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3405868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dirty="0"/>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4830763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3281977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733387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477632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07988629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1249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2188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63567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8223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6"/>
            <a:ext cx="12049414" cy="2274469"/>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286262371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108158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510471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2">
    <p:bg bwMode="gray">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solidFill>
                  <a:schemeClr val="tx1"/>
                </a:soli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solidFill>
                  <a:schemeClr val="tx1"/>
                </a:solidFill>
              </a:defRPr>
            </a:lvl1pPr>
          </a:lstStyle>
          <a:p>
            <a:r>
              <a:rPr lang="en-US"/>
              <a:t>Presentation title</a:t>
            </a:r>
          </a:p>
        </p:txBody>
      </p:sp>
    </p:spTree>
    <p:extLst>
      <p:ext uri="{BB962C8B-B14F-4D97-AF65-F5344CB8AC3E}">
        <p14:creationId xmlns:p14="http://schemas.microsoft.com/office/powerpoint/2010/main" val="2739742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0256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3115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82642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5562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43661116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77722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5545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1777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2144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5517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29020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156395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56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6794333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8721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68327159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2932982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7075939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772552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09643723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64203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17420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3393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58943"/>
          </a:xfrm>
        </p:spPr>
        <p:txBody>
          <a:bodyPr/>
          <a:lstStyle>
            <a:lvl1pPr marL="0" indent="0">
              <a:buNone/>
              <a:defRPr sz="3300">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46553"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84607"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814563"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50997"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15037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14875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51739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3_ProcessManufacturing title slide">
    <p:spTree>
      <p:nvGrpSpPr>
        <p:cNvPr id="1" name=""/>
        <p:cNvGrpSpPr/>
        <p:nvPr/>
      </p:nvGrpSpPr>
      <p:grpSpPr>
        <a:xfrm>
          <a:off x="0" y="0"/>
          <a:ext cx="0" cy="0"/>
          <a:chOff x="0" y="0"/>
          <a:chExt cx="0" cy="0"/>
        </a:xfrm>
      </p:grpSpPr>
      <p:sp>
        <p:nvSpPr>
          <p:cNvPr id="2" name="Rectangle 1"/>
          <p:cNvSpPr/>
          <p:nvPr/>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6" name="Rectangle 5"/>
          <p:cNvSpPr/>
          <p:nvPr/>
        </p:nvSpPr>
        <p:spPr>
          <a:xfrm>
            <a:off x="-1" y="0"/>
            <a:ext cx="551459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280906"/>
            <a:ext cx="5281410"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52126" y="7632111"/>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
        <p:nvSpPr>
          <p:cNvPr id="14" name="Rectangle 13"/>
          <p:cNvSpPr/>
          <p:nvPr userDrawn="1"/>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2126" y="280907"/>
            <a:ext cx="1772638" cy="651791"/>
          </a:xfrm>
          <a:prstGeom prst="rect">
            <a:avLst/>
          </a:prstGeom>
        </p:spPr>
      </p:pic>
    </p:spTree>
    <p:extLst>
      <p:ext uri="{BB962C8B-B14F-4D97-AF65-F5344CB8AC3E}">
        <p14:creationId xmlns:p14="http://schemas.microsoft.com/office/powerpoint/2010/main" val="1210064959"/>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920"/>
            <a:ext cx="12436475" cy="1846659"/>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108560531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Windows + Thru-partn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6355" y="2138229"/>
            <a:ext cx="5100442" cy="932307"/>
          </a:xfrm>
          <a:noFill/>
        </p:spPr>
        <p:txBody>
          <a:bodyPr lIns="146304" tIns="91440" rIns="146304" bIns="91440" anchor="t" anchorCtr="0"/>
          <a:lstStyle>
            <a:lvl1pPr>
              <a:defRPr sz="5397"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954463"/>
            <a:ext cx="5102094" cy="1828800"/>
          </a:xfrm>
        </p:spPr>
        <p:txBody>
          <a:bodyPr tIns="109728" bIns="109728">
            <a:noAutofit/>
          </a:bodyPr>
          <a:lstStyle>
            <a:lvl1pPr marL="0" indent="0">
              <a:spcBef>
                <a:spcPts val="0"/>
              </a:spcBef>
              <a:buNone/>
              <a:defRPr sz="3197">
                <a:gradFill>
                  <a:gsLst>
                    <a:gs pos="57576">
                      <a:srgbClr val="FFFFFF"/>
                    </a:gs>
                    <a:gs pos="35000">
                      <a:srgbClr val="FFFFFF"/>
                    </a:gs>
                  </a:gsLst>
                  <a:lin ang="5400000" scaled="0"/>
                </a:gradFill>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2" y="6243967"/>
            <a:ext cx="1280160" cy="27303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6356" y="5980603"/>
            <a:ext cx="1981101" cy="728632"/>
          </a:xfrm>
          <a:prstGeom prst="rect">
            <a:avLst/>
          </a:prstGeom>
        </p:spPr>
      </p:pic>
    </p:spTree>
    <p:extLst>
      <p:ext uri="{BB962C8B-B14F-4D97-AF65-F5344CB8AC3E}">
        <p14:creationId xmlns:p14="http://schemas.microsoft.com/office/powerpoint/2010/main" val="304696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Microsoft">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39802" y="2138229"/>
            <a:ext cx="5100442" cy="932307"/>
          </a:xfrm>
          <a:noFill/>
        </p:spPr>
        <p:txBody>
          <a:bodyPr lIns="146304" tIns="91440" rIns="146304" bIns="91440" anchor="t" anchorCtr="0"/>
          <a:lstStyle>
            <a:lvl1pPr>
              <a:defRPr sz="5397"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38150" y="3954462"/>
            <a:ext cx="5102094" cy="1108242"/>
          </a:xfrm>
        </p:spPr>
        <p:txBody>
          <a:bodyPr tIns="109728" bIns="109728">
            <a:noAutofit/>
          </a:bodyPr>
          <a:lstStyle>
            <a:lvl1pPr marL="0" indent="0">
              <a:spcBef>
                <a:spcPts val="0"/>
              </a:spcBef>
              <a:buNone/>
              <a:defRPr sz="2448" b="1">
                <a:gradFill>
                  <a:gsLst>
                    <a:gs pos="57576">
                      <a:srgbClr val="FFFFFF"/>
                    </a:gs>
                    <a:gs pos="35000">
                      <a:srgbClr val="FFFFFF"/>
                    </a:gs>
                  </a:gsLst>
                  <a:lin ang="5400000" scaled="0"/>
                </a:gradFill>
                <a:latin typeface="+mn-lt"/>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2" y="6243967"/>
            <a:ext cx="1280160" cy="273038"/>
          </a:xfrm>
          <a:prstGeom prst="rect">
            <a:avLst/>
          </a:prstGeom>
        </p:spPr>
      </p:pic>
      <p:sp>
        <p:nvSpPr>
          <p:cNvPr id="11" name="Text Placeholder 2"/>
          <p:cNvSpPr>
            <a:spLocks noGrp="1"/>
          </p:cNvSpPr>
          <p:nvPr>
            <p:ph type="body" sz="quarter" idx="15" hasCustomPrompt="1"/>
          </p:nvPr>
        </p:nvSpPr>
        <p:spPr bwMode="auto">
          <a:xfrm>
            <a:off x="338150" y="5062704"/>
            <a:ext cx="5102094" cy="1108242"/>
          </a:xfrm>
        </p:spPr>
        <p:txBody>
          <a:bodyPr tIns="109728" bIns="109728">
            <a:noAutofit/>
          </a:bodyPr>
          <a:lstStyle>
            <a:lvl1pPr marL="0" indent="0">
              <a:spcBef>
                <a:spcPts val="0"/>
              </a:spcBef>
              <a:buNone/>
              <a:defRPr sz="2040">
                <a:gradFill>
                  <a:gsLst>
                    <a:gs pos="57576">
                      <a:srgbClr val="FFFFFF"/>
                    </a:gs>
                    <a:gs pos="35000">
                      <a:srgbClr val="FFFFFF"/>
                    </a:gs>
                  </a:gsLst>
                  <a:lin ang="5400000" scaled="0"/>
                </a:gradFill>
                <a:latin typeface="+mn-lt"/>
              </a:defRPr>
            </a:lvl1pPr>
          </a:lstStyle>
          <a:p>
            <a:pPr lvl="0"/>
            <a:r>
              <a:rPr lang="en-US" dirty="0"/>
              <a:t>Click to add text</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6356" y="5980603"/>
            <a:ext cx="1981101" cy="728632"/>
          </a:xfrm>
          <a:prstGeom prst="rect">
            <a:avLst/>
          </a:prstGeom>
        </p:spPr>
      </p:pic>
    </p:spTree>
    <p:extLst>
      <p:ext uri="{BB962C8B-B14F-4D97-AF65-F5344CB8AC3E}">
        <p14:creationId xmlns:p14="http://schemas.microsoft.com/office/powerpoint/2010/main" val="180561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27949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Product over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42032" y="1235377"/>
            <a:ext cx="4477454" cy="5409423"/>
          </a:xfrm>
        </p:spPr>
        <p:txBody>
          <a:bodyPr/>
          <a:lstStyle>
            <a:lvl1pPr>
              <a:lnSpc>
                <a:spcPct val="100000"/>
              </a:lnSpc>
              <a:defRPr sz="2448"/>
            </a:lvl1pPr>
            <a:lvl2pPr>
              <a:lnSpc>
                <a:spcPct val="100000"/>
              </a:lnSpc>
              <a:defRPr sz="2448"/>
            </a:lvl2pPr>
            <a:lvl3pPr marL="233104" indent="-233104">
              <a:lnSpc>
                <a:spcPct val="100000"/>
              </a:lnSpc>
              <a:defRPr sz="2448"/>
            </a:lvl3pPr>
            <a:lvl4pPr>
              <a:lnSpc>
                <a:spcPct val="100000"/>
              </a:lnSpc>
              <a:defRPr sz="2448"/>
            </a:lvl4pPr>
            <a:lvl5pPr>
              <a:lnSpc>
                <a:spcPct val="100000"/>
              </a:lnSpc>
              <a:defRPr sz="244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9121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42032" y="1235377"/>
            <a:ext cx="4477454" cy="5409423"/>
          </a:xfrm>
        </p:spPr>
        <p:txBody>
          <a:bodyPr/>
          <a:lstStyle>
            <a:lvl1pPr>
              <a:lnSpc>
                <a:spcPct val="100000"/>
              </a:lnSpc>
              <a:defRPr sz="2448"/>
            </a:lvl1pPr>
            <a:lvl2pPr>
              <a:lnSpc>
                <a:spcPct val="100000"/>
              </a:lnSpc>
              <a:defRPr sz="2040"/>
            </a:lvl2pPr>
            <a:lvl3pPr marL="233104" indent="-233104">
              <a:lnSpc>
                <a:spcPct val="100000"/>
              </a:lnSpc>
              <a:defRPr sz="2040"/>
            </a:lvl3pPr>
            <a:lvl4pPr>
              <a:lnSpc>
                <a:spcPct val="100000"/>
              </a:lnSpc>
              <a:defRPr sz="2040"/>
            </a:lvl4pPr>
            <a:lvl5pPr>
              <a:lnSpc>
                <a:spcPct val="100000"/>
              </a:lnSpc>
              <a:defRPr sz="204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48437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Product overview">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0363"/>
          </a:xfrm>
        </p:spPr>
        <p:txBody>
          <a:bodyPr/>
          <a:lstStyle/>
          <a:p>
            <a:r>
              <a:rPr lang="en-US"/>
              <a:t>Click to edit Master title style</a:t>
            </a:r>
          </a:p>
        </p:txBody>
      </p:sp>
      <p:sp>
        <p:nvSpPr>
          <p:cNvPr id="4" name="Text Placeholder 3"/>
          <p:cNvSpPr>
            <a:spLocks noGrp="1"/>
          </p:cNvSpPr>
          <p:nvPr>
            <p:ph type="body" sz="quarter" idx="10"/>
          </p:nvPr>
        </p:nvSpPr>
        <p:spPr>
          <a:xfrm>
            <a:off x="274642" y="1235377"/>
            <a:ext cx="4669183" cy="5409423"/>
          </a:xfrm>
        </p:spPr>
        <p:txBody>
          <a:bodyPr/>
          <a:lstStyle>
            <a:lvl1pPr>
              <a:lnSpc>
                <a:spcPct val="100000"/>
              </a:lnSpc>
              <a:defRPr sz="2448"/>
            </a:lvl1pPr>
            <a:lvl2pPr>
              <a:lnSpc>
                <a:spcPct val="100000"/>
              </a:lnSpc>
              <a:defRPr sz="2448"/>
            </a:lvl2pPr>
            <a:lvl3pPr marL="233104" indent="-233104">
              <a:lnSpc>
                <a:spcPct val="100000"/>
              </a:lnSpc>
              <a:defRPr sz="2448"/>
            </a:lvl3pPr>
            <a:lvl4pPr>
              <a:lnSpc>
                <a:spcPct val="100000"/>
              </a:lnSpc>
              <a:defRPr sz="2448"/>
            </a:lvl4pPr>
            <a:lvl5pPr>
              <a:lnSpc>
                <a:spcPct val="100000"/>
              </a:lnSpc>
              <a:defRPr sz="244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5837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13235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8"/>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99246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6354" y="2138227"/>
            <a:ext cx="11746608" cy="1120636"/>
          </a:xfrm>
          <a:noFill/>
        </p:spPr>
        <p:txBody>
          <a:bodyPr lIns="146304" tIns="91440" rIns="146304" bIns="91440" anchor="t" anchorCtr="0"/>
          <a:lstStyle>
            <a:lvl1pPr>
              <a:defRPr sz="672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6355" y="447874"/>
            <a:ext cx="5102094" cy="1828800"/>
          </a:xfrm>
        </p:spPr>
        <p:txBody>
          <a:bodyPr tIns="109728" bIns="109728">
            <a:noAutofit/>
          </a:bodyPr>
          <a:lstStyle>
            <a:lvl1pPr marL="0" indent="0">
              <a:spcBef>
                <a:spcPts val="0"/>
              </a:spcBef>
              <a:buNone/>
              <a:defRPr sz="3197">
                <a:gradFill>
                  <a:gsLst>
                    <a:gs pos="57576">
                      <a:srgbClr val="FFFFFF"/>
                    </a:gs>
                    <a:gs pos="35000">
                      <a:srgbClr val="FFFFFF"/>
                    </a:gs>
                  </a:gsLst>
                  <a:lin ang="5400000" scaled="0"/>
                </a:gradFill>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2" y="6243967"/>
            <a:ext cx="1280160" cy="273038"/>
          </a:xfrm>
          <a:prstGeom prst="rect">
            <a:avLst/>
          </a:prstGeom>
        </p:spPr>
      </p:pic>
    </p:spTree>
    <p:extLst>
      <p:ext uri="{BB962C8B-B14F-4D97-AF65-F5344CB8AC3E}">
        <p14:creationId xmlns:p14="http://schemas.microsoft.com/office/powerpoint/2010/main" val="190262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Title Windows + Thru-partner">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6354" y="2138227"/>
            <a:ext cx="11746608" cy="1120636"/>
          </a:xfrm>
          <a:noFill/>
        </p:spPr>
        <p:txBody>
          <a:bodyPr lIns="146304" tIns="91440" rIns="146304" bIns="91440" anchor="t" anchorCtr="0"/>
          <a:lstStyle>
            <a:lvl1pPr>
              <a:defRPr sz="672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6355" y="447874"/>
            <a:ext cx="5102094" cy="1828800"/>
          </a:xfrm>
        </p:spPr>
        <p:txBody>
          <a:bodyPr tIns="109728" bIns="109728">
            <a:noAutofit/>
          </a:bodyPr>
          <a:lstStyle>
            <a:lvl1pPr marL="0" indent="0">
              <a:spcBef>
                <a:spcPts val="0"/>
              </a:spcBef>
              <a:buNone/>
              <a:defRPr sz="3197">
                <a:gradFill>
                  <a:gsLst>
                    <a:gs pos="57576">
                      <a:srgbClr val="FFFFFF"/>
                    </a:gs>
                    <a:gs pos="35000">
                      <a:srgbClr val="FFFFFF"/>
                    </a:gs>
                  </a:gsLst>
                  <a:lin ang="5400000" scaled="0"/>
                </a:gradFill>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2" y="6243967"/>
            <a:ext cx="1280160" cy="273038"/>
          </a:xfrm>
          <a:prstGeom prst="rect">
            <a:avLst/>
          </a:prstGeom>
        </p:spPr>
      </p:pic>
    </p:spTree>
    <p:extLst>
      <p:ext uri="{BB962C8B-B14F-4D97-AF65-F5344CB8AC3E}">
        <p14:creationId xmlns:p14="http://schemas.microsoft.com/office/powerpoint/2010/main" val="366060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369647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80397B"/>
                </a:solidFill>
              </a:defRPr>
            </a:lvl1pPr>
          </a:lstStyle>
          <a:p>
            <a:r>
              <a:rPr lang="en-US" dirty="0"/>
              <a:t>Click to edit Master title style</a:t>
            </a:r>
          </a:p>
        </p:txBody>
      </p:sp>
    </p:spTree>
    <p:extLst>
      <p:ext uri="{BB962C8B-B14F-4D97-AF65-F5344CB8AC3E}">
        <p14:creationId xmlns:p14="http://schemas.microsoft.com/office/powerpoint/2010/main" val="172099230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Windows + Thru-partn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6355" y="2138230"/>
            <a:ext cx="5102094" cy="932307"/>
          </a:xfrm>
          <a:noFill/>
        </p:spPr>
        <p:txBody>
          <a:bodyPr lIns="146304" tIns="91440" rIns="146304" bIns="91440" anchor="t" anchorCtr="0"/>
          <a:lstStyle>
            <a:lvl1pPr>
              <a:defRPr sz="53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954463"/>
            <a:ext cx="5102094" cy="1828800"/>
          </a:xfrm>
        </p:spPr>
        <p:txBody>
          <a:bodyPr tIns="109728" bIns="109728">
            <a:noAutofit/>
          </a:bodyPr>
          <a:lstStyle>
            <a:lvl1pPr marL="0" indent="0">
              <a:spcBef>
                <a:spcPts val="0"/>
              </a:spcBef>
              <a:buNone/>
              <a:defRPr sz="3196">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3" y="6243968"/>
            <a:ext cx="1280160" cy="2730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7581" y="6194255"/>
            <a:ext cx="1463410" cy="320845"/>
          </a:xfrm>
          <a:prstGeom prst="rect">
            <a:avLst/>
          </a:prstGeom>
        </p:spPr>
      </p:pic>
    </p:spTree>
    <p:extLst>
      <p:ext uri="{BB962C8B-B14F-4D97-AF65-F5344CB8AC3E}">
        <p14:creationId xmlns:p14="http://schemas.microsoft.com/office/powerpoint/2010/main" val="36436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Notes Slide">
    <p:bg>
      <p:bgPr>
        <a:solidFill>
          <a:schemeClr val="tx1">
            <a:lumMod val="5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spc="0">
                <a:solidFill>
                  <a:srgbClr val="D83B01"/>
                </a:solidFill>
                <a:latin typeface="Segoe UI Semilight" panose="020B0402040204020203" pitchFamily="34" charset="0"/>
                <a:cs typeface="Segoe UI Semilight" panose="020B0402040204020203" pitchFamily="34" charset="0"/>
              </a:defRPr>
            </a:lvl1pPr>
          </a:lstStyle>
          <a:p>
            <a:r>
              <a:rPr lang="en-US" dirty="0"/>
              <a:t>Click to edit Master title style</a:t>
            </a:r>
          </a:p>
        </p:txBody>
      </p:sp>
      <p:sp>
        <p:nvSpPr>
          <p:cNvPr id="9" name="Content Placeholder 8"/>
          <p:cNvSpPr>
            <a:spLocks noGrp="1"/>
          </p:cNvSpPr>
          <p:nvPr>
            <p:ph sz="quarter" idx="11"/>
          </p:nvPr>
        </p:nvSpPr>
        <p:spPr>
          <a:xfrm>
            <a:off x="275289" y="1212709"/>
            <a:ext cx="11889141" cy="5500092"/>
          </a:xfrm>
        </p:spPr>
        <p:txBody>
          <a:bodyPr numCol="2" spcCol="182880">
            <a:normAutofit/>
          </a:bodyPr>
          <a:lstStyle>
            <a:lvl1pPr>
              <a:lnSpc>
                <a:spcPct val="100000"/>
              </a:lnSpc>
              <a:defRPr sz="2448" spc="0">
                <a:solidFill>
                  <a:schemeClr val="bg1"/>
                </a:solidFill>
              </a:defRPr>
            </a:lvl1pPr>
            <a:lvl2pPr>
              <a:lnSpc>
                <a:spcPct val="100000"/>
              </a:lnSpc>
              <a:defRPr sz="2448" spc="0">
                <a:solidFill>
                  <a:schemeClr val="bg1"/>
                </a:solidFill>
              </a:defRPr>
            </a:lvl2pPr>
            <a:lvl3pPr marL="233104" indent="-233104">
              <a:lnSpc>
                <a:spcPct val="100000"/>
              </a:lnSpc>
              <a:buClr>
                <a:srgbClr val="D83B01"/>
              </a:buClr>
              <a:defRPr sz="2448" spc="0">
                <a:solidFill>
                  <a:schemeClr val="bg1"/>
                </a:solidFill>
              </a:defRPr>
            </a:lvl3pPr>
            <a:lvl4pPr marL="582761" indent="-348038">
              <a:lnSpc>
                <a:spcPct val="100000"/>
              </a:lnSpc>
              <a:buClr>
                <a:srgbClr val="D83B01"/>
              </a:buClr>
              <a:buFont typeface="+mj-lt"/>
              <a:buAutoNum type="arabicPeriod"/>
              <a:defRPr sz="2448" spc="0">
                <a:solidFill>
                  <a:schemeClr val="bg1"/>
                </a:solidFill>
              </a:defRPr>
            </a:lvl4pPr>
            <a:lvl5pPr marL="294619" indent="-294619">
              <a:lnSpc>
                <a:spcPct val="100000"/>
              </a:lnSpc>
              <a:buClr>
                <a:srgbClr val="D83B01"/>
              </a:buClr>
              <a:buFont typeface="+mj-lt"/>
              <a:buAutoNum type="alphaLcPeriod"/>
              <a:defRPr sz="2448" spc="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067708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1036682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dirty="0"/>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50742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
        <p:nvSpPr>
          <p:cNvPr id="9" name="Title 1"/>
          <p:cNvSpPr>
            <a:spLocks noGrp="1"/>
          </p:cNvSpPr>
          <p:nvPr>
            <p:ph type="title" hasCustomPrompt="1"/>
          </p:nvPr>
        </p:nvSpPr>
        <p:spPr bwMode="auto">
          <a:xfrm>
            <a:off x="274702" y="2701179"/>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553998"/>
          </a:xfrm>
        </p:spPr>
        <p:txBody>
          <a:bodyPr wrap="square" lIns="164592" tIns="109728" rIns="164592" bIns="109728">
            <a:spAutoFit/>
          </a:bodyPr>
          <a:lstStyle>
            <a:lvl1pPr marL="0" indent="0">
              <a:spcBef>
                <a:spcPts val="0"/>
              </a:spcBef>
              <a:buNone/>
              <a:defRPr sz="240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9122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3368481"/>
            <a:ext cx="1451843" cy="310896"/>
          </a:xfrm>
          <a:prstGeom prst="rect">
            <a:avLst/>
          </a:prstGeom>
        </p:spPr>
      </p:pic>
    </p:spTree>
    <p:extLst>
      <p:ext uri="{BB962C8B-B14F-4D97-AF65-F5344CB8AC3E}">
        <p14:creationId xmlns:p14="http://schemas.microsoft.com/office/powerpoint/2010/main" val="2020591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2445032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0364" y="-2896"/>
            <a:ext cx="6994348" cy="6994525"/>
          </a:xfrm>
          <a:prstGeom prst="rect">
            <a:avLst/>
          </a:prstGeom>
        </p:spPr>
      </p:pic>
    </p:spTree>
    <p:extLst>
      <p:ext uri="{BB962C8B-B14F-4D97-AF65-F5344CB8AC3E}">
        <p14:creationId xmlns:p14="http://schemas.microsoft.com/office/powerpoint/2010/main" val="358246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335132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022370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8763865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05467700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6863"/>
            <a:ext cx="4892040" cy="1514261"/>
          </a:xfrm>
        </p:spPr>
        <p:txBody>
          <a:bodyPr wrap="square" anchor="t">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225821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29763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0147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2688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dirty="0"/>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419748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1960537"/>
          </a:xfrm>
          <a:prstGeom prst="rect">
            <a:avLst/>
          </a:prstGeom>
        </p:spPr>
        <p:txBody>
          <a:bodyPr/>
          <a:lstStyle>
            <a:lvl1pPr marL="0" indent="0">
              <a:buClr>
                <a:schemeClr val="tx1"/>
              </a:buClr>
              <a:buSzPct val="90000"/>
              <a:buFont typeface="Arial" pitchFamily="34" charset="0"/>
              <a:buNone/>
              <a:defRPr sz="2800" b="0" i="0">
                <a:gradFill>
                  <a:gsLst>
                    <a:gs pos="1250">
                      <a:schemeClr val="tx1"/>
                    </a:gs>
                    <a:gs pos="100000">
                      <a:schemeClr val="tx1"/>
                    </a:gs>
                  </a:gsLst>
                  <a:lin ang="5400000" scaled="0"/>
                </a:gradFill>
                <a:latin typeface="+mn-lt"/>
                <a:ea typeface="Segoe UI" pitchFamily="34" charset="0"/>
                <a:cs typeface="Segoe UI" pitchFamily="34" charset="0"/>
              </a:defRPr>
            </a:lvl1pPr>
            <a:lvl2pPr marL="290512" indent="0">
              <a:buClr>
                <a:schemeClr val="tx1"/>
              </a:buClr>
              <a:buSzPct val="90000"/>
              <a:buFont typeface="Arial" pitchFamily="34" charset="0"/>
              <a:buNone/>
              <a:defRPr sz="2400" b="0" i="0">
                <a:gradFill>
                  <a:gsLst>
                    <a:gs pos="1250">
                      <a:schemeClr val="tx1"/>
                    </a:gs>
                    <a:gs pos="100000">
                      <a:schemeClr val="tx1"/>
                    </a:gs>
                  </a:gsLst>
                  <a:lin ang="5400000" scaled="0"/>
                </a:gradFill>
                <a:latin typeface="+mn-lt"/>
                <a:ea typeface="Segoe UI" pitchFamily="34" charset="0"/>
                <a:cs typeface="Segoe UI" pitchFamily="34" charset="0"/>
              </a:defRPr>
            </a:lvl2pPr>
            <a:lvl3pPr marL="571500" indent="0">
              <a:buClr>
                <a:schemeClr val="tx1"/>
              </a:buClr>
              <a:buSzPct val="90000"/>
              <a:buFont typeface="Arial" pitchFamily="34" charset="0"/>
              <a:buNone/>
              <a:defRPr sz="2000" b="0" i="0">
                <a:gradFill>
                  <a:gsLst>
                    <a:gs pos="1250">
                      <a:schemeClr val="tx1"/>
                    </a:gs>
                    <a:gs pos="100000">
                      <a:schemeClr val="tx1"/>
                    </a:gs>
                  </a:gsLst>
                  <a:lin ang="5400000" scaled="0"/>
                </a:gradFill>
                <a:latin typeface="+mn-lt"/>
                <a:ea typeface="Segoe UI" pitchFamily="34" charset="0"/>
                <a:cs typeface="Segoe UI" pitchFamily="34" charset="0"/>
              </a:defRPr>
            </a:lvl3pPr>
            <a:lvl4pPr marL="862013" indent="0">
              <a:buClr>
                <a:schemeClr val="tx1"/>
              </a:buClr>
              <a:buSzPct val="90000"/>
              <a:buFont typeface="Arial" pitchFamily="34" charset="0"/>
              <a:buNone/>
              <a:defRPr sz="1800" b="0" i="0">
                <a:gradFill>
                  <a:gsLst>
                    <a:gs pos="1250">
                      <a:schemeClr val="tx1"/>
                    </a:gs>
                    <a:gs pos="100000">
                      <a:schemeClr val="tx1"/>
                    </a:gs>
                  </a:gsLst>
                  <a:lin ang="5400000" scaled="0"/>
                </a:gradFill>
                <a:latin typeface="+mn-lt"/>
                <a:ea typeface="Segoe UI" pitchFamily="34" charset="0"/>
                <a:cs typeface="Segoe UI" pitchFamily="34" charset="0"/>
              </a:defRPr>
            </a:lvl4pPr>
            <a:lvl5pPr marL="1090613" indent="0">
              <a:buClr>
                <a:schemeClr val="tx1"/>
              </a:buClr>
              <a:buSzPct val="90000"/>
              <a:buFont typeface="Arial" pitchFamily="34" charset="0"/>
              <a:buNone/>
              <a:defRPr sz="1600"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6432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360520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282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33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58943"/>
          </a:xfrm>
        </p:spPr>
        <p:txBody>
          <a:bodyPr/>
          <a:lstStyle>
            <a:lvl1pPr marL="0" indent="0">
              <a:buNone/>
              <a:defRPr sz="3300">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46553"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84607"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814563"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50997"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384179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54377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3368481"/>
            <a:ext cx="1451843" cy="310896"/>
          </a:xfrm>
          <a:prstGeom prst="rect">
            <a:avLst/>
          </a:prstGeom>
        </p:spPr>
      </p:pic>
    </p:spTree>
    <p:extLst>
      <p:ext uri="{BB962C8B-B14F-4D97-AF65-F5344CB8AC3E}">
        <p14:creationId xmlns:p14="http://schemas.microsoft.com/office/powerpoint/2010/main" val="3522438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1960537"/>
          </a:xfrm>
          <a:prstGeom prst="rect">
            <a:avLst/>
          </a:prstGeom>
        </p:spPr>
        <p:txBody>
          <a:bodyPr/>
          <a:lstStyle>
            <a:lvl1pPr marL="0" indent="0">
              <a:buClr>
                <a:schemeClr val="tx1"/>
              </a:buClr>
              <a:buSzPct val="90000"/>
              <a:buFont typeface="Arial" pitchFamily="34" charset="0"/>
              <a:buNone/>
              <a:defRPr sz="2800" b="0" i="0">
                <a:gradFill>
                  <a:gsLst>
                    <a:gs pos="1250">
                      <a:schemeClr val="tx1"/>
                    </a:gs>
                    <a:gs pos="100000">
                      <a:schemeClr val="tx1"/>
                    </a:gs>
                  </a:gsLst>
                  <a:lin ang="5400000" scaled="0"/>
                </a:gradFill>
                <a:latin typeface="+mn-lt"/>
                <a:ea typeface="Segoe UI" pitchFamily="34" charset="0"/>
                <a:cs typeface="Segoe UI" pitchFamily="34" charset="0"/>
              </a:defRPr>
            </a:lvl1pPr>
            <a:lvl2pPr marL="290512" indent="0">
              <a:buClr>
                <a:schemeClr val="tx1"/>
              </a:buClr>
              <a:buSzPct val="90000"/>
              <a:buFont typeface="Arial" pitchFamily="34" charset="0"/>
              <a:buNone/>
              <a:defRPr sz="2400" b="0" i="0">
                <a:gradFill>
                  <a:gsLst>
                    <a:gs pos="1250">
                      <a:schemeClr val="tx1"/>
                    </a:gs>
                    <a:gs pos="100000">
                      <a:schemeClr val="tx1"/>
                    </a:gs>
                  </a:gsLst>
                  <a:lin ang="5400000" scaled="0"/>
                </a:gradFill>
                <a:latin typeface="+mn-lt"/>
                <a:ea typeface="Segoe UI" pitchFamily="34" charset="0"/>
                <a:cs typeface="Segoe UI" pitchFamily="34" charset="0"/>
              </a:defRPr>
            </a:lvl2pPr>
            <a:lvl3pPr marL="571500" indent="0">
              <a:buClr>
                <a:schemeClr val="tx1"/>
              </a:buClr>
              <a:buSzPct val="90000"/>
              <a:buFont typeface="Arial" pitchFamily="34" charset="0"/>
              <a:buNone/>
              <a:defRPr sz="2000" b="0" i="0">
                <a:gradFill>
                  <a:gsLst>
                    <a:gs pos="1250">
                      <a:schemeClr val="tx1"/>
                    </a:gs>
                    <a:gs pos="100000">
                      <a:schemeClr val="tx1"/>
                    </a:gs>
                  </a:gsLst>
                  <a:lin ang="5400000" scaled="0"/>
                </a:gradFill>
                <a:latin typeface="+mn-lt"/>
                <a:ea typeface="Segoe UI" pitchFamily="34" charset="0"/>
                <a:cs typeface="Segoe UI" pitchFamily="34" charset="0"/>
              </a:defRPr>
            </a:lvl3pPr>
            <a:lvl4pPr marL="862013" indent="0">
              <a:buClr>
                <a:schemeClr val="tx1"/>
              </a:buClr>
              <a:buSzPct val="90000"/>
              <a:buFont typeface="Arial" pitchFamily="34" charset="0"/>
              <a:buNone/>
              <a:defRPr sz="1800" b="0" i="0">
                <a:gradFill>
                  <a:gsLst>
                    <a:gs pos="1250">
                      <a:schemeClr val="tx1"/>
                    </a:gs>
                    <a:gs pos="100000">
                      <a:schemeClr val="tx1"/>
                    </a:gs>
                  </a:gsLst>
                  <a:lin ang="5400000" scaled="0"/>
                </a:gradFill>
                <a:latin typeface="+mn-lt"/>
                <a:ea typeface="Segoe UI" pitchFamily="34" charset="0"/>
                <a:cs typeface="Segoe UI" pitchFamily="34" charset="0"/>
              </a:defRPr>
            </a:lvl4pPr>
            <a:lvl5pPr marL="1090613" indent="0">
              <a:buClr>
                <a:schemeClr val="tx1"/>
              </a:buClr>
              <a:buSzPct val="90000"/>
              <a:buFont typeface="Arial" pitchFamily="34" charset="0"/>
              <a:buNone/>
              <a:defRPr sz="1600"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9404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Section Title w/black overlay">
    <p:bg>
      <p:bgPr>
        <a:solidFill>
          <a:schemeClr val="tx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83264"/>
          </a:xfrm>
        </p:spPr>
        <p:txBody>
          <a:bodyPr/>
          <a:lstStyle>
            <a:lvl1pPr>
              <a:defRPr baseline="0">
                <a:solidFill>
                  <a:schemeClr val="bg1"/>
                </a:solidFill>
              </a:defRPr>
            </a:lvl1pPr>
          </a:lstStyle>
          <a:p>
            <a:r>
              <a:rPr lang="en-US" dirty="0"/>
              <a:t>Click on icon to insert picture, then send to back</a:t>
            </a:r>
          </a:p>
        </p:txBody>
      </p:sp>
      <p:sp>
        <p:nvSpPr>
          <p:cNvPr id="4" name="Title 1"/>
          <p:cNvSpPr>
            <a:spLocks noGrp="1"/>
          </p:cNvSpPr>
          <p:nvPr>
            <p:ph type="title" hasCustomPrompt="1"/>
          </p:nvPr>
        </p:nvSpPr>
        <p:spPr>
          <a:xfrm>
            <a:off x="233184" y="2137216"/>
            <a:ext cx="9171901" cy="2541881"/>
          </a:xfrm>
          <a:prstGeom prst="rect">
            <a:avLst/>
          </a:prstGeom>
          <a:noFill/>
          <a:ln>
            <a:noFill/>
          </a:ln>
        </p:spPr>
        <p:txBody>
          <a:bodyPr lIns="137160" tIns="91440" rIns="137160" bIns="0" anchor="b" anchorCtr="0">
            <a:noAutofit/>
          </a:bodyPr>
          <a:lstStyle>
            <a:lvl1pPr>
              <a:defRPr sz="4896" b="0" i="0" spc="-102" baseline="0">
                <a:solidFill>
                  <a:schemeClr val="bg1"/>
                </a:solidFill>
                <a:latin typeface="+mj-lt"/>
                <a:cs typeface="Segoe UI Semilight" panose="020B0402040204020203" pitchFamily="34" charset="0"/>
              </a:defRPr>
            </a:lvl1pPr>
          </a:lstStyle>
          <a:p>
            <a:r>
              <a:rPr lang="en-US" dirty="0"/>
              <a:t>Section title</a:t>
            </a:r>
          </a:p>
        </p:txBody>
      </p:sp>
    </p:spTree>
    <p:extLst>
      <p:ext uri="{BB962C8B-B14F-4D97-AF65-F5344CB8AC3E}">
        <p14:creationId xmlns:p14="http://schemas.microsoft.com/office/powerpoint/2010/main" val="313345841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125664"/>
            <a:ext cx="11887200" cy="1486048"/>
          </a:xfrm>
        </p:spPr>
        <p:txBody>
          <a:bodyPr>
            <a:spAutoFit/>
          </a:bodyPr>
          <a:lstStyle>
            <a:lvl1pPr>
              <a:defRPr sz="2800"/>
            </a:lvl1pPr>
            <a:lvl2pPr>
              <a:defRPr sz="1599"/>
            </a:lvl2pPr>
            <a:lvl3pPr>
              <a:defRPr sz="1399"/>
            </a:lvl3pPr>
            <a:lvl4pPr>
              <a:defRPr sz="1199"/>
            </a:lvl4pPr>
            <a:lvl5pPr>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0941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descr="x_Austin_Tal_Alejandro_BrittanyA_03_HR.tif"/>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2" name="Rectangle 1"/>
          <p:cNvSpPr/>
          <p:nvPr userDrawn="1"/>
        </p:nvSpPr>
        <p:spPr bwMode="auto">
          <a:xfrm>
            <a:off x="271398" y="1490362"/>
            <a:ext cx="6404040" cy="3561363"/>
          </a:xfrm>
          <a:prstGeom prst="rect">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90362"/>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9142"/>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319474" y="6149340"/>
            <a:ext cx="1698171" cy="365760"/>
          </a:xfrm>
          <a:prstGeom prst="rect">
            <a:avLst/>
          </a:prstGeom>
        </p:spPr>
      </p:pic>
    </p:spTree>
    <p:extLst>
      <p:ext uri="{BB962C8B-B14F-4D97-AF65-F5344CB8AC3E}">
        <p14:creationId xmlns:p14="http://schemas.microsoft.com/office/powerpoint/2010/main" val="409429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w/black overlay">
    <p:bg>
      <p:bgPr>
        <a:solidFill>
          <a:schemeClr val="tx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83264"/>
          </a:xfrm>
        </p:spPr>
        <p:txBody>
          <a:bodyPr/>
          <a:lstStyle>
            <a:lvl1pPr>
              <a:defRPr baseline="0">
                <a:solidFill>
                  <a:schemeClr val="bg1"/>
                </a:solidFill>
              </a:defRPr>
            </a:lvl1pPr>
          </a:lstStyle>
          <a:p>
            <a:r>
              <a:rPr lang="en-US" dirty="0"/>
              <a:t>Click on icon to insert picture, then send to back</a:t>
            </a:r>
          </a:p>
        </p:txBody>
      </p:sp>
      <p:sp>
        <p:nvSpPr>
          <p:cNvPr id="4" name="Title 1"/>
          <p:cNvSpPr>
            <a:spLocks noGrp="1"/>
          </p:cNvSpPr>
          <p:nvPr>
            <p:ph type="title" hasCustomPrompt="1"/>
          </p:nvPr>
        </p:nvSpPr>
        <p:spPr>
          <a:xfrm>
            <a:off x="233184" y="2137216"/>
            <a:ext cx="9171901" cy="2541881"/>
          </a:xfrm>
          <a:prstGeom prst="rect">
            <a:avLst/>
          </a:prstGeom>
          <a:noFill/>
          <a:ln>
            <a:noFill/>
          </a:ln>
        </p:spPr>
        <p:txBody>
          <a:bodyPr lIns="137160" tIns="91440" rIns="137160" bIns="0" anchor="b" anchorCtr="0">
            <a:noAutofit/>
          </a:bodyPr>
          <a:lstStyle>
            <a:lvl1pPr>
              <a:defRPr sz="4896" b="0" i="0" spc="-102" baseline="0">
                <a:solidFill>
                  <a:schemeClr val="bg1"/>
                </a:solidFill>
                <a:latin typeface="+mj-lt"/>
                <a:cs typeface="Segoe UI Semilight" panose="020B0402040204020203" pitchFamily="34" charset="0"/>
              </a:defRPr>
            </a:lvl1pPr>
          </a:lstStyle>
          <a:p>
            <a:r>
              <a:rPr lang="en-US" dirty="0"/>
              <a:t>Section title</a:t>
            </a:r>
          </a:p>
        </p:txBody>
      </p:sp>
    </p:spTree>
    <p:extLst>
      <p:ext uri="{BB962C8B-B14F-4D97-AF65-F5344CB8AC3E}">
        <p14:creationId xmlns:p14="http://schemas.microsoft.com/office/powerpoint/2010/main" val="52828478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436475" cy="699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bwMode="auto">
          <a:xfrm>
            <a:off x="271398" y="1490362"/>
            <a:ext cx="6404040" cy="3561363"/>
          </a:xfrm>
          <a:prstGeom prst="rect">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90362"/>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9142"/>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319474" y="6149340"/>
            <a:ext cx="1698171" cy="365760"/>
          </a:xfrm>
          <a:prstGeom prst="rect">
            <a:avLst/>
          </a:prstGeom>
        </p:spPr>
      </p:pic>
    </p:spTree>
    <p:extLst>
      <p:ext uri="{BB962C8B-B14F-4D97-AF65-F5344CB8AC3E}">
        <p14:creationId xmlns:p14="http://schemas.microsoft.com/office/powerpoint/2010/main" val="172659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4525"/>
          </a:xfrm>
          <a:prstGeom prst="rect">
            <a:avLst/>
          </a:prstGeom>
        </p:spPr>
      </p:pic>
      <p:sp>
        <p:nvSpPr>
          <p:cNvPr id="2" name="Rectangle 1"/>
          <p:cNvSpPr/>
          <p:nvPr userDrawn="1"/>
        </p:nvSpPr>
        <p:spPr bwMode="auto">
          <a:xfrm>
            <a:off x="271398" y="1490362"/>
            <a:ext cx="6404040" cy="3561363"/>
          </a:xfrm>
          <a:prstGeom prst="rect">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90362"/>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9142"/>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grpSp>
        <p:nvGrpSpPr>
          <p:cNvPr id="6" name="Group 5"/>
          <p:cNvGrpSpPr/>
          <p:nvPr userDrawn="1"/>
        </p:nvGrpSpPr>
        <p:grpSpPr>
          <a:xfrm>
            <a:off x="10319475" y="6149340"/>
            <a:ext cx="1698170" cy="365760"/>
            <a:chOff x="10319475" y="6149340"/>
            <a:chExt cx="1698170" cy="365760"/>
          </a:xfrm>
        </p:grpSpPr>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invGray">
            <a:xfrm>
              <a:off x="10319475" y="6149340"/>
              <a:ext cx="413296" cy="365760"/>
            </a:xfrm>
            <a:prstGeom prst="rect">
              <a:avLst/>
            </a:prstGeom>
          </p:spPr>
        </p:pic>
        <p:pic>
          <p:nvPicPr>
            <p:cNvPr id="10" name="Picture 9"/>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bwMode="invGray">
            <a:xfrm>
              <a:off x="10732770" y="6149340"/>
              <a:ext cx="1284875" cy="365760"/>
            </a:xfrm>
            <a:prstGeom prst="rect">
              <a:avLst/>
            </a:prstGeom>
          </p:spPr>
        </p:pic>
      </p:grpSp>
    </p:spTree>
    <p:extLst>
      <p:ext uri="{BB962C8B-B14F-4D97-AF65-F5344CB8AC3E}">
        <p14:creationId xmlns:p14="http://schemas.microsoft.com/office/powerpoint/2010/main" val="1961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7200" y="6149340"/>
            <a:ext cx="1702251" cy="365760"/>
          </a:xfrm>
          <a:prstGeom prst="rect">
            <a:avLst/>
          </a:prstGeom>
        </p:spPr>
      </p:pic>
    </p:spTree>
    <p:extLst>
      <p:ext uri="{BB962C8B-B14F-4D97-AF65-F5344CB8AC3E}">
        <p14:creationId xmlns:p14="http://schemas.microsoft.com/office/powerpoint/2010/main" val="28962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25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190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508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11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98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34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966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Intro Section">
    <p:bg>
      <p:bgPr>
        <a:solidFill>
          <a:schemeClr val="bg2"/>
        </a:solidFill>
        <a:effectLst/>
      </p:bgPr>
    </p:bg>
    <p:spTree>
      <p:nvGrpSpPr>
        <p:cNvPr id="1" name=""/>
        <p:cNvGrpSpPr/>
        <p:nvPr/>
      </p:nvGrpSpPr>
      <p:grpSpPr>
        <a:xfrm>
          <a:off x="0" y="0"/>
          <a:ext cx="0" cy="0"/>
          <a:chOff x="0" y="0"/>
          <a:chExt cx="0" cy="0"/>
        </a:xfrm>
      </p:grpSpPr>
      <p:sp>
        <p:nvSpPr>
          <p:cNvPr id="3" name="Rectangle 2"/>
          <p:cNvSpPr/>
          <p:nvPr/>
        </p:nvSpPr>
        <p:spPr>
          <a:xfrm>
            <a:off x="-17169" y="-1"/>
            <a:ext cx="12455264" cy="8266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142"/>
            <a:endParaRPr lang="en-US" sz="2243" dirty="0">
              <a:solidFill>
                <a:srgbClr val="E4DED8"/>
              </a:solidFill>
            </a:endParaRPr>
          </a:p>
        </p:txBody>
      </p:sp>
      <p:sp>
        <p:nvSpPr>
          <p:cNvPr id="4" name="Text Placeholder 4"/>
          <p:cNvSpPr txBox="1">
            <a:spLocks/>
          </p:cNvSpPr>
          <p:nvPr/>
        </p:nvSpPr>
        <p:spPr>
          <a:xfrm>
            <a:off x="2" y="862985"/>
            <a:ext cx="12436475" cy="380490"/>
          </a:xfrm>
          <a:prstGeom prst="rect">
            <a:avLst/>
          </a:prstGeom>
        </p:spPr>
        <p:txBody>
          <a:bodyPr vert="horz" lIns="326327" tIns="54372" rIns="54372" bIns="54372" rtlCol="0">
            <a:noAutofit/>
          </a:bodyPr>
          <a:lstStyle>
            <a:lvl1pPr marL="0" indent="0" algn="l" defTabSz="1088105" rtl="0" eaLnBrk="1" latinLnBrk="0" hangingPunct="1">
              <a:spcBef>
                <a:spcPts val="1800"/>
              </a:spcBef>
              <a:buClr>
                <a:srgbClr val="0072C6"/>
              </a:buClr>
              <a:buSzPct val="100000"/>
              <a:buFont typeface="Wingdings" pitchFamily="2" charset="2"/>
              <a:buNone/>
              <a:defRPr sz="2800" kern="1200">
                <a:solidFill>
                  <a:schemeClr val="tx1"/>
                </a:solidFill>
                <a:latin typeface="Segoe UI Light" pitchFamily="34" charset="0"/>
                <a:ea typeface="Segoe UI" pitchFamily="34" charset="0"/>
                <a:cs typeface="Segoe UI" pitchFamily="34" charset="0"/>
              </a:defRPr>
            </a:lvl1pPr>
            <a:lvl2pPr marL="281674" indent="0" algn="l" defTabSz="1088105" rtl="0" eaLnBrk="1" latinLnBrk="0" hangingPunct="1">
              <a:spcBef>
                <a:spcPct val="20000"/>
              </a:spcBef>
              <a:buFont typeface="Arial" pitchFamily="34" charset="0"/>
              <a:buNone/>
              <a:defRPr sz="1800" kern="1200">
                <a:solidFill>
                  <a:schemeClr val="tx1"/>
                </a:solidFill>
                <a:latin typeface="Segoe UI" pitchFamily="34" charset="0"/>
                <a:ea typeface="Segoe UI" pitchFamily="34" charset="0"/>
                <a:cs typeface="Segoe UI" pitchFamily="34" charset="0"/>
              </a:defRPr>
            </a:lvl2pPr>
            <a:lvl3pPr marL="588476" indent="0" algn="l" defTabSz="1088105" rtl="0" eaLnBrk="1" latinLnBrk="0" hangingPunct="1">
              <a:spcBef>
                <a:spcPct val="20000"/>
              </a:spcBef>
              <a:buFont typeface="Arial" pitchFamily="34" charset="0"/>
              <a:buNone/>
              <a:defRPr sz="1600" kern="1200">
                <a:solidFill>
                  <a:schemeClr val="tx1"/>
                </a:solidFill>
                <a:latin typeface="Segoe UI" pitchFamily="34" charset="0"/>
                <a:ea typeface="Segoe UI" pitchFamily="34" charset="0"/>
                <a:cs typeface="Segoe UI" pitchFamily="34" charset="0"/>
              </a:defRPr>
            </a:lvl3pPr>
            <a:lvl4pPr marL="870150" indent="0" algn="l" defTabSz="1088105" rtl="0" eaLnBrk="1" latinLnBrk="0" hangingPunct="1">
              <a:spcBef>
                <a:spcPct val="20000"/>
              </a:spcBef>
              <a:buFont typeface="Arial" pitchFamily="34" charset="0"/>
              <a:buNone/>
              <a:defRPr sz="1400" kern="1200">
                <a:solidFill>
                  <a:schemeClr val="tx1"/>
                </a:solidFill>
                <a:latin typeface="Segoe UI" pitchFamily="34" charset="0"/>
                <a:ea typeface="Segoe UI" pitchFamily="34" charset="0"/>
                <a:cs typeface="Segoe UI" pitchFamily="34" charset="0"/>
              </a:defRPr>
            </a:lvl4pPr>
            <a:lvl5pPr marL="1105540" indent="0" algn="l" defTabSz="1088105" rtl="0" eaLnBrk="1" latinLnBrk="0" hangingPunct="1">
              <a:spcBef>
                <a:spcPct val="20000"/>
              </a:spcBef>
              <a:buFont typeface="Arial" pitchFamily="34" charset="0"/>
              <a:buNone/>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endParaRPr lang="en-US" sz="2447" dirty="0">
              <a:solidFill>
                <a:srgbClr val="FBFBFB"/>
              </a:solidFill>
              <a:cs typeface="Segoe UI Light" panose="020B0502040204020203" pitchFamily="34" charset="0"/>
            </a:endParaRPr>
          </a:p>
        </p:txBody>
      </p:sp>
      <p:sp>
        <p:nvSpPr>
          <p:cNvPr id="5" name="Rectangle 4"/>
          <p:cNvSpPr/>
          <p:nvPr/>
        </p:nvSpPr>
        <p:spPr bwMode="auto">
          <a:xfrm>
            <a:off x="231625" y="1632059"/>
            <a:ext cx="4900725" cy="192727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32" tIns="46616" rIns="93232" bIns="46616" numCol="1" rtlCol="0" anchor="t" anchorCtr="0" compatLnSpc="1">
            <a:prstTxWarp prst="textNoShape">
              <a:avLst/>
            </a:prstTxWarp>
          </a:bodyPr>
          <a:lstStyle/>
          <a:p>
            <a:pPr defTabSz="932010" fontAlgn="base">
              <a:spcBef>
                <a:spcPct val="0"/>
              </a:spcBef>
              <a:spcAft>
                <a:spcPct val="0"/>
              </a:spcAft>
            </a:pPr>
            <a:endParaRPr lang="en-US" sz="2039" dirty="0">
              <a:solidFill>
                <a:srgbClr val="FBFBFB"/>
              </a:solidFill>
              <a:ea typeface="Segoe UI" panose="020B0502040204020203" pitchFamily="34" charset="0"/>
              <a:cs typeface="Segoe UI" panose="020B0502040204020203" pitchFamily="34" charset="0"/>
            </a:endParaRPr>
          </a:p>
        </p:txBody>
      </p:sp>
      <p:sp>
        <p:nvSpPr>
          <p:cNvPr id="6" name="Title 1"/>
          <p:cNvSpPr txBox="1">
            <a:spLocks/>
          </p:cNvSpPr>
          <p:nvPr/>
        </p:nvSpPr>
        <p:spPr>
          <a:xfrm>
            <a:off x="286254" y="-5304"/>
            <a:ext cx="8186681" cy="839456"/>
          </a:xfrm>
          <a:prstGeom prst="rect">
            <a:avLst/>
          </a:prstGeom>
          <a:effectLst/>
        </p:spPr>
        <p:txBody>
          <a:bodyPr lIns="93220" tIns="46608" rIns="93220" bIns="46608"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gn="l">
              <a:lnSpc>
                <a:spcPts val="3569"/>
              </a:lnSpc>
            </a:pPr>
            <a:endParaRPr lang="en-US" sz="2447" i="0" kern="900" dirty="0">
              <a:gradFill>
                <a:gsLst>
                  <a:gs pos="100000">
                    <a:srgbClr val="FBFBFB"/>
                  </a:gs>
                  <a:gs pos="0">
                    <a:srgbClr val="FBFBFB"/>
                  </a:gs>
                </a:gsLst>
                <a:lin ang="5400000" scaled="0"/>
              </a:gradFill>
            </a:endParaRPr>
          </a:p>
        </p:txBody>
      </p:sp>
    </p:spTree>
    <p:extLst>
      <p:ext uri="{BB962C8B-B14F-4D97-AF65-F5344CB8AC3E}">
        <p14:creationId xmlns:p14="http://schemas.microsoft.com/office/powerpoint/2010/main" val="198909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248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41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00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7860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26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385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880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14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83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85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1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02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46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34487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897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8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4132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cstate="print">
            <a:extLst>
              <a:ext uri="{28A0092B-C50C-407E-A947-70E740481C1C}">
                <a14:useLocalDpi xmlns:a14="http://schemas.microsoft.com/office/drawing/2010/main"/>
              </a:ext>
            </a:extLst>
          </a:blip>
          <a:srcRect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53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146295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4_Title Slide Solid">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4829" y="534927"/>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54" tIns="146283" rIns="182854" bIns="146283" rtlCol="0">
            <a:noAutofit/>
          </a:bodyPr>
          <a:lstStyle/>
          <a:p>
            <a:pPr defTabSz="932137">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2125662"/>
            <a:ext cx="7835039" cy="1853929"/>
          </a:xfrm>
        </p:spPr>
        <p:txBody>
          <a:bodyPr/>
          <a:lstStyle>
            <a:lvl1pPr>
              <a:defRPr sz="5199"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5" y="4313835"/>
            <a:ext cx="7834977" cy="619152"/>
          </a:xfrm>
        </p:spPr>
        <p:txBody>
          <a:bodyPr anchor="ctr"/>
          <a:lstStyle>
            <a:lvl1pPr marL="0" indent="0" algn="l">
              <a:lnSpc>
                <a:spcPts val="2600"/>
              </a:lnSpc>
              <a:buNone/>
              <a:defRPr sz="1599">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57005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5" y="1113378"/>
            <a:ext cx="11885613" cy="517064"/>
          </a:xfrm>
        </p:spPr>
        <p:txBody>
          <a:bodyPr/>
          <a:lstStyle>
            <a:lvl1pPr marL="0" indent="0">
              <a:buNone/>
              <a:defRPr lang="en-US" sz="2400" kern="1200" spc="-70">
                <a:solidFill>
                  <a:schemeClr val="accent2"/>
                </a:solidFill>
                <a:latin typeface="+mn-lt"/>
                <a:ea typeface="+mn-ea"/>
                <a:cs typeface="+mn-cs"/>
              </a:defRPr>
            </a:lvl1pPr>
            <a:lvl2pPr marL="342831" indent="0">
              <a:buNone/>
              <a:defRPr/>
            </a:lvl2pPr>
            <a:lvl3pPr marL="571386" indent="0">
              <a:buNone/>
              <a:defRPr/>
            </a:lvl3pPr>
            <a:lvl4pPr marL="799940" indent="0">
              <a:buNone/>
              <a:defRPr/>
            </a:lvl4pPr>
            <a:lvl5pPr marL="1028494"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674745" y="6448626"/>
            <a:ext cx="4466598" cy="371475"/>
          </a:xfrm>
          <a:prstGeom prst="rect">
            <a:avLst/>
          </a:prstGeom>
        </p:spPr>
        <p:txBody>
          <a:bodyPr lIns="93278" tIns="46639" rIns="93278" bIns="46639"/>
          <a:lstStyle/>
          <a:p>
            <a:endParaRPr lang="en-US" dirty="0"/>
          </a:p>
        </p:txBody>
      </p:sp>
      <p:sp>
        <p:nvSpPr>
          <p:cNvPr id="4" name="Slide Number Placeholder 3"/>
          <p:cNvSpPr>
            <a:spLocks noGrp="1"/>
          </p:cNvSpPr>
          <p:nvPr>
            <p:ph type="sldNum" sz="quarter" idx="11"/>
          </p:nvPr>
        </p:nvSpPr>
        <p:spPr>
          <a:xfrm>
            <a:off x="316662" y="6448626"/>
            <a:ext cx="356198" cy="371475"/>
          </a:xfrm>
          <a:prstGeom prst="rect">
            <a:avLst/>
          </a:prstGeom>
        </p:spPr>
        <p:txBody>
          <a:bodyPr lIns="93278" tIns="46639" rIns="93278" bIns="46639"/>
          <a:lstStyle/>
          <a:p>
            <a:fld id="{894E8EF0-91FF-4791-8529-F57CE0475C15}" type="slidenum">
              <a:rPr lang="en-US" smtClean="0"/>
              <a:pPr/>
              <a:t>‹#›</a:t>
            </a:fld>
            <a:endParaRPr lang="en-US" dirty="0"/>
          </a:p>
        </p:txBody>
      </p:sp>
    </p:spTree>
    <p:extLst>
      <p:ext uri="{BB962C8B-B14F-4D97-AF65-F5344CB8AC3E}">
        <p14:creationId xmlns:p14="http://schemas.microsoft.com/office/powerpoint/2010/main" val="386181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ProcessManufacturing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13" name="Rectangle 12"/>
          <p:cNvSpPr/>
          <p:nvPr userDrawn="1"/>
        </p:nvSpPr>
        <p:spPr>
          <a:xfrm flipH="1">
            <a:off x="8752792" y="0"/>
            <a:ext cx="3683681" cy="6994525"/>
          </a:xfrm>
          <a:prstGeom prst="rect">
            <a:avLst/>
          </a:prstGeom>
          <a:gradFill flip="none" rotWithShape="1">
            <a:gsLst>
              <a:gs pos="1000">
                <a:schemeClr val="bg2"/>
              </a:gs>
              <a:gs pos="42000">
                <a:schemeClr val="bg1">
                  <a:alpha val="0"/>
                  <a:lumMod val="24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6" name="Rectangle 5"/>
          <p:cNvSpPr/>
          <p:nvPr/>
        </p:nvSpPr>
        <p:spPr>
          <a:xfrm>
            <a:off x="-1" y="0"/>
            <a:ext cx="551459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9" name="Title 1"/>
          <p:cNvSpPr>
            <a:spLocks noGrp="1"/>
          </p:cNvSpPr>
          <p:nvPr>
            <p:ph type="title" hasCustomPrompt="1"/>
          </p:nvPr>
        </p:nvSpPr>
        <p:spPr bwMode="ltGray">
          <a:xfrm>
            <a:off x="233184" y="280906"/>
            <a:ext cx="5281410"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52126" y="7632111"/>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52126" y="283573"/>
            <a:ext cx="1775441" cy="652822"/>
          </a:xfrm>
          <a:prstGeom prst="rect">
            <a:avLst/>
          </a:prstGeom>
        </p:spPr>
      </p:pic>
      <p:pic>
        <p:nvPicPr>
          <p:cNvPr id="10" name="Picture 9"/>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10983894" y="283573"/>
            <a:ext cx="1243673" cy="652822"/>
          </a:xfrm>
          <a:prstGeom prst="rect">
            <a:avLst/>
          </a:prstGeom>
        </p:spPr>
      </p:pic>
    </p:spTree>
    <p:extLst>
      <p:ext uri="{BB962C8B-B14F-4D97-AF65-F5344CB8AC3E}">
        <p14:creationId xmlns:p14="http://schemas.microsoft.com/office/powerpoint/2010/main" val="78001127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77223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42731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2378505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948056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85423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03075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946893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88111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19100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91124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5983435" cy="1360047"/>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33184" y="6683658"/>
            <a:ext cx="5983436" cy="310868"/>
          </a:xfrm>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6" name="Picture Placeholder 5"/>
          <p:cNvSpPr>
            <a:spLocks noGrp="1"/>
          </p:cNvSpPr>
          <p:nvPr>
            <p:ph type="pic" sz="quarter" idx="12"/>
          </p:nvPr>
        </p:nvSpPr>
        <p:spPr>
          <a:xfrm>
            <a:off x="6216619" y="0"/>
            <a:ext cx="6219856" cy="6994525"/>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33183" y="1632056"/>
            <a:ext cx="5517067" cy="4973884"/>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96661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539767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224627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65804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15271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791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624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3049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1152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06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694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3" name="Footer Placeholder 2"/>
          <p:cNvSpPr>
            <a:spLocks noGrp="1"/>
          </p:cNvSpPr>
          <p:nvPr>
            <p:ph type="ftr" sz="quarter" idx="10"/>
          </p:nvPr>
        </p:nvSpPr>
        <p:spPr>
          <a:xfrm>
            <a:off x="233184" y="6683658"/>
            <a:ext cx="5983436" cy="310869"/>
          </a:xfrm>
        </p:spPr>
        <p:txBody>
          <a:bodyPr/>
          <a:lstStyle/>
          <a:p>
            <a:pPr defTabSz="1109731"/>
            <a:endParaRPr lang="en-US" dirty="0">
              <a:solidFill>
                <a:srgbClr val="505050"/>
              </a:solidFill>
            </a:endParaRPr>
          </a:p>
        </p:txBody>
      </p:sp>
      <p:sp>
        <p:nvSpPr>
          <p:cNvPr id="6" name="Picture Placeholder 5"/>
          <p:cNvSpPr>
            <a:spLocks noGrp="1"/>
          </p:cNvSpPr>
          <p:nvPr>
            <p:ph type="pic" sz="quarter" idx="12"/>
          </p:nvPr>
        </p:nvSpPr>
        <p:spPr>
          <a:xfrm>
            <a:off x="1" y="0"/>
            <a:ext cx="6219856" cy="6994525"/>
          </a:xfrm>
        </p:spPr>
        <p:txBody>
          <a:bodyPr/>
          <a:lstStyle/>
          <a:p>
            <a:r>
              <a:rPr lang="en-US"/>
              <a:t>Click icon to add picture</a:t>
            </a:r>
            <a:endParaRPr lang="en-US" dirty="0"/>
          </a:p>
        </p:txBody>
      </p:sp>
      <p:sp>
        <p:nvSpPr>
          <p:cNvPr id="2" name="Title 1"/>
          <p:cNvSpPr>
            <a:spLocks noGrp="1"/>
          </p:cNvSpPr>
          <p:nvPr>
            <p:ph type="title"/>
          </p:nvPr>
        </p:nvSpPr>
        <p:spPr>
          <a:xfrm>
            <a:off x="6688107" y="272009"/>
            <a:ext cx="5476321" cy="1360047"/>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682986" y="1632056"/>
            <a:ext cx="5481442" cy="5051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26704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5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742666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308732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030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02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3368481"/>
            <a:ext cx="1451843" cy="310896"/>
          </a:xfrm>
          <a:prstGeom prst="rect">
            <a:avLst/>
          </a:prstGeom>
        </p:spPr>
      </p:pic>
    </p:spTree>
    <p:extLst>
      <p:ext uri="{BB962C8B-B14F-4D97-AF65-F5344CB8AC3E}">
        <p14:creationId xmlns:p14="http://schemas.microsoft.com/office/powerpoint/2010/main" val="1113657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6475" cy="6994525"/>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42718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394411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50910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17332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175208391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81225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6526432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3921660"/>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274571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93253350"/>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86922699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2843770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990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90396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11376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358536833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637389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719731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7837433"/>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61650778"/>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91253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78670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61250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871492"/>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35532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0064947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4917528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22086990"/>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646799614"/>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344" y="1"/>
            <a:ext cx="12443819" cy="5265169"/>
          </a:xfrm>
          <a:prstGeom prst="rect">
            <a:avLst/>
          </a:prstGeom>
        </p:spPr>
      </p:pic>
      <p:pic>
        <p:nvPicPr>
          <p:cNvPr id="15" name="Picture 14"/>
          <p:cNvPicPr>
            <a:picLocks noChangeAspect="1"/>
          </p:cNvPicPr>
          <p:nvPr userDrawn="1"/>
        </p:nvPicPr>
        <p:blipFill>
          <a:blip r:embed="rId3"/>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346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
        <p:nvSpPr>
          <p:cNvPr id="7" name="Rectangle 6"/>
          <p:cNvSpPr/>
          <p:nvPr userDrawn="1"/>
        </p:nvSpPr>
        <p:spPr bwMode="auto">
          <a:xfrm>
            <a:off x="-629587" y="-223603"/>
            <a:ext cx="7972926" cy="7218128"/>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360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34223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12" name="Rectangle 11"/>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3" name="Rectangle 12"/>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2370856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7309260"/>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84260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281082018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0"/>
              </a:spcBef>
              <a:buNone/>
              <a:defRPr sz="3600">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14153976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9" name="Title 1"/>
          <p:cNvSpPr>
            <a:spLocks noGrp="1"/>
          </p:cNvSpPr>
          <p:nvPr>
            <p:ph type="title" hasCustomPrompt="1"/>
          </p:nvPr>
        </p:nvSpPr>
        <p:spPr bwMode="auto">
          <a:xfrm>
            <a:off x="274702" y="2701179"/>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553998"/>
          </a:xfrm>
        </p:spPr>
        <p:txBody>
          <a:bodyPr wrap="square" lIns="164592" tIns="109728" rIns="164592" bIns="109728">
            <a:spAutoFit/>
          </a:bodyPr>
          <a:lstStyle>
            <a:lvl1pPr marL="0" indent="0">
              <a:spcBef>
                <a:spcPts val="0"/>
              </a:spcBef>
              <a:buNone/>
              <a:defRPr sz="2400">
                <a:solidFill>
                  <a:schemeClr val="tx1"/>
                </a:solidFill>
                <a:latin typeface="+mn-lt"/>
              </a:defRPr>
            </a:lvl1pPr>
          </a:lstStyle>
          <a:p>
            <a:pPr lvl="0"/>
            <a:r>
              <a:rPr lang="en-US" dirty="0"/>
              <a:t>Speaker name</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314068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7273" indent="0">
              <a:buNone/>
              <a:defRPr>
                <a:solidFill>
                  <a:schemeClr val="tx1"/>
                </a:solidFill>
                <a:latin typeface="Segoe UI" panose="020B0502040204020203" pitchFamily="34" charset="0"/>
                <a:cs typeface="Segoe UI" panose="020B0502040204020203" pitchFamily="34" charset="0"/>
              </a:defRPr>
            </a:lvl2pPr>
            <a:lvl3pPr marL="600171" indent="0">
              <a:buNone/>
              <a:defRPr>
                <a:solidFill>
                  <a:schemeClr val="tx1"/>
                </a:solidFill>
                <a:latin typeface="Segoe UI" panose="020B0502040204020203" pitchFamily="34" charset="0"/>
                <a:cs typeface="Segoe UI" panose="020B0502040204020203" pitchFamily="34" charset="0"/>
              </a:defRPr>
            </a:lvl3pPr>
            <a:lvl4pPr marL="887445" indent="0">
              <a:buNone/>
              <a:defRPr>
                <a:solidFill>
                  <a:schemeClr val="tx1"/>
                </a:solidFill>
                <a:latin typeface="Segoe UI" panose="020B0502040204020203" pitchFamily="34" charset="0"/>
                <a:cs typeface="Segoe UI" panose="020B0502040204020203" pitchFamily="34" charset="0"/>
              </a:defRPr>
            </a:lvl4pPr>
            <a:lvl5pPr marL="1127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7"/>
            <a:ext cx="11426011" cy="310869"/>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14760579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6451600" y="1741778"/>
            <a:ext cx="5712603" cy="1834348"/>
          </a:xfrm>
        </p:spPr>
        <p:txBody>
          <a:bodyPr/>
          <a:lstStyle>
            <a:lvl1pPr marL="0" indent="0">
              <a:spcBef>
                <a:spcPts val="1800"/>
              </a:spcBef>
              <a:buNone/>
              <a:defRPr sz="3600">
                <a:solidFill>
                  <a:schemeClr val="accent1"/>
                </a:solidFill>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293481110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7" y="1741778"/>
            <a:ext cx="11224255" cy="1834348"/>
          </a:xfrm>
        </p:spPr>
        <p:txBody>
          <a:bodyPr/>
          <a:lstStyle>
            <a:lvl1pPr marL="0" indent="0">
              <a:spcBef>
                <a:spcPts val="1800"/>
              </a:spcBef>
              <a:buNone/>
              <a:defRPr sz="3600">
                <a:gradFill>
                  <a:gsLst>
                    <a:gs pos="1250">
                      <a:schemeClr val="tx1"/>
                    </a:gs>
                    <a:gs pos="99000">
                      <a:schemeClr val="tx1"/>
                    </a:gs>
                  </a:gsLst>
                  <a:lin ang="5400000" scaled="0"/>
                </a:gradFill>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398771755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741778"/>
            <a:ext cx="6477854" cy="1945148"/>
          </a:xfrm>
        </p:spPr>
        <p:txBody>
          <a:bodyPr/>
          <a:lstStyle>
            <a:lvl1pPr marL="0" indent="0">
              <a:spcBef>
                <a:spcPts val="1800"/>
              </a:spcBef>
              <a:buNone/>
              <a:defRPr sz="3600">
                <a:gradFill>
                  <a:gsLst>
                    <a:gs pos="1250">
                      <a:schemeClr val="tx1"/>
                    </a:gs>
                    <a:gs pos="99000">
                      <a:schemeClr val="tx1"/>
                    </a:gs>
                  </a:gsLst>
                  <a:lin ang="5400000" scaled="0"/>
                </a:gradFill>
              </a:defRPr>
            </a:lvl1pPr>
            <a:lvl2pPr marL="0" indent="0">
              <a:spcAft>
                <a:spcPts val="600"/>
              </a:spcAft>
              <a:buFontTx/>
              <a:buNone/>
              <a:defRPr sz="20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817665"/>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477853" cy="917575"/>
          </a:xfrm>
        </p:spPr>
        <p:txBody>
          <a:bodyPr/>
          <a:lstStyle/>
          <a:p>
            <a:r>
              <a:rPr lang="en-US" dirty="0"/>
              <a:t>Click to edit Master title</a:t>
            </a:r>
          </a:p>
        </p:txBody>
      </p:sp>
      <p:sp>
        <p:nvSpPr>
          <p:cNvPr id="6" name="Text Placeholder 5"/>
          <p:cNvSpPr>
            <a:spLocks noGrp="1"/>
          </p:cNvSpPr>
          <p:nvPr>
            <p:ph type="body" sz="quarter" idx="10"/>
          </p:nvPr>
        </p:nvSpPr>
        <p:spPr>
          <a:xfrm>
            <a:off x="274638" y="1741778"/>
            <a:ext cx="6477854" cy="1945148"/>
          </a:xfrm>
        </p:spPr>
        <p:txBody>
          <a:bodyPr/>
          <a:lstStyle>
            <a:lvl1pPr marL="0" indent="0">
              <a:spcBef>
                <a:spcPts val="1800"/>
              </a:spcBef>
              <a:buNone/>
              <a:defRPr sz="3600">
                <a:solidFill>
                  <a:schemeClr val="accent1"/>
                </a:solidFill>
              </a:defRPr>
            </a:lvl1pPr>
            <a:lvl2pPr marL="0" indent="0">
              <a:spcAft>
                <a:spcPts val="600"/>
              </a:spcAft>
              <a:buFontTx/>
              <a:buNone/>
              <a:defRPr sz="20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9516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9263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30046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7095980" cy="2037481"/>
          </a:xfrm>
        </p:spPr>
        <p:txBody>
          <a:bodyPr wrap="square">
            <a:spAutoFit/>
          </a:bodyPr>
          <a:lstStyle>
            <a:lvl1pPr>
              <a:defRPr sz="36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380191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28790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610269"/>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50403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2"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233241" y="1628947"/>
            <a:ext cx="3920182"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235991"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7776239"/>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60239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510820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156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38393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8572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686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1010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05985"/>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532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68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4"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234587"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235991"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33184"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7" name="Content Placeholder 8"/>
          <p:cNvSpPr>
            <a:spLocks noGrp="1"/>
          </p:cNvSpPr>
          <p:nvPr>
            <p:ph sz="quarter" idx="17"/>
          </p:nvPr>
        </p:nvSpPr>
        <p:spPr>
          <a:xfrm>
            <a:off x="4234587"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8" name="Content Placeholder 8"/>
          <p:cNvSpPr>
            <a:spLocks noGrp="1"/>
          </p:cNvSpPr>
          <p:nvPr>
            <p:ph sz="quarter" idx="18"/>
          </p:nvPr>
        </p:nvSpPr>
        <p:spPr>
          <a:xfrm>
            <a:off x="8235991"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Tree>
    <p:extLst>
      <p:ext uri="{BB962C8B-B14F-4D97-AF65-F5344CB8AC3E}">
        <p14:creationId xmlns:p14="http://schemas.microsoft.com/office/powerpoint/2010/main" val="2304601739"/>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542268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3220114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279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3" name="Slide Number Placeholder 7"/>
          <p:cNvSpPr>
            <a:spLocks noGrp="1"/>
          </p:cNvSpPr>
          <p:nvPr>
            <p:ph type="sldNum" sz="quarter" idx="10"/>
          </p:nvPr>
        </p:nvSpPr>
        <p:spPr/>
        <p:txBody>
          <a:bodyPr/>
          <a:lstStyle>
            <a:lvl1pPr defTabSz="931863" fontAlgn="base">
              <a:lnSpc>
                <a:spcPct val="90000"/>
              </a:lnSpc>
              <a:spcBef>
                <a:spcPct val="0"/>
              </a:spcBef>
              <a:spcAft>
                <a:spcPct val="0"/>
              </a:spcAft>
              <a:defRPr>
                <a:solidFill>
                  <a:srgbClr val="D2D2D2"/>
                </a:solidFill>
              </a:defRPr>
            </a:lvl1pPr>
          </a:lstStyle>
          <a:p>
            <a:pPr>
              <a:defRPr/>
            </a:pPr>
            <a:fld id="{D501E86F-28C2-E848-8F25-5B1F772CA3AD}" type="slidenum">
              <a:rPr/>
              <a:pPr>
                <a:defRPr/>
              </a:pPr>
              <a:t>‹#›</a:t>
            </a:fld>
            <a:endParaRPr dirty="0"/>
          </a:p>
        </p:txBody>
      </p:sp>
    </p:spTree>
    <p:extLst>
      <p:ext uri="{BB962C8B-B14F-4D97-AF65-F5344CB8AC3E}">
        <p14:creationId xmlns:p14="http://schemas.microsoft.com/office/powerpoint/2010/main" val="3358002289"/>
      </p:ext>
    </p:extLst>
  </p:cSld>
  <p:clrMapOvr>
    <a:overrideClrMapping bg1="dk1" tx1="lt1" bg2="dk2" tx2="lt2" accent1="accent1" accent2="accent2" accent3="accent3" accent4="accent4" accent5="accent5" accent6="accent6" hlink="hlink" folHlink="folHlink"/>
  </p:clrMapOvr>
  <p:transition spd="slow">
    <p:wipe dir="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864188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274638" y="1670668"/>
            <a:ext cx="5486400" cy="36512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763090" cy="1694891"/>
          </a:xfrm>
        </p:spPr>
        <p:txBody>
          <a:bodyPr/>
          <a:lstStyle/>
          <a:p>
            <a:r>
              <a:rPr lang="en-US" dirty="0"/>
              <a:t>Click to edit Master title style</a:t>
            </a:r>
          </a:p>
        </p:txBody>
      </p:sp>
    </p:spTree>
    <p:extLst>
      <p:ext uri="{BB962C8B-B14F-4D97-AF65-F5344CB8AC3E}">
        <p14:creationId xmlns:p14="http://schemas.microsoft.com/office/powerpoint/2010/main" val="379825723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62941" y="2337669"/>
            <a:ext cx="5056883" cy="627864"/>
          </a:xfrm>
        </p:spPr>
        <p:txBody>
          <a:bodyPr anchor="ct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dirty="0"/>
              <a:t>Edit Master text styles</a:t>
            </a:r>
          </a:p>
        </p:txBody>
      </p:sp>
      <p:sp>
        <p:nvSpPr>
          <p:cNvPr id="6" name="Title 5"/>
          <p:cNvSpPr>
            <a:spLocks noGrp="1"/>
          </p:cNvSpPr>
          <p:nvPr>
            <p:ph type="title"/>
          </p:nvPr>
        </p:nvSpPr>
        <p:spPr>
          <a:xfrm>
            <a:off x="274639" y="295274"/>
            <a:ext cx="5763090" cy="1514261"/>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62941" y="3566665"/>
            <a:ext cx="5056883" cy="627864"/>
          </a:xfrm>
        </p:spPr>
        <p:txBody>
          <a:bodyPr anchor="ct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dirty="0"/>
              <a:t>Edit Master text styles</a:t>
            </a:r>
          </a:p>
        </p:txBody>
      </p:sp>
      <p:sp>
        <p:nvSpPr>
          <p:cNvPr id="12" name="Text Placeholder 3"/>
          <p:cNvSpPr>
            <a:spLocks noGrp="1"/>
          </p:cNvSpPr>
          <p:nvPr>
            <p:ph type="body" sz="quarter" idx="13"/>
          </p:nvPr>
        </p:nvSpPr>
        <p:spPr>
          <a:xfrm>
            <a:off x="1162941" y="4795660"/>
            <a:ext cx="5056883" cy="627864"/>
          </a:xfrm>
        </p:spPr>
        <p:txBody>
          <a:bodyPr anchor="ct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dirty="0"/>
              <a:t>Edit Master text styles</a:t>
            </a:r>
          </a:p>
        </p:txBody>
      </p:sp>
    </p:spTree>
    <p:extLst>
      <p:ext uri="{BB962C8B-B14F-4D97-AF65-F5344CB8AC3E}">
        <p14:creationId xmlns:p14="http://schemas.microsoft.com/office/powerpoint/2010/main" val="241424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74639" y="1058514"/>
            <a:ext cx="11889564" cy="683264"/>
          </a:xfrm>
        </p:spPr>
        <p:txBody>
          <a:bodyPr wrap="square">
            <a:spAutoFit/>
          </a:bodyPr>
          <a:lstStyle>
            <a:lvl1pPr marL="0" indent="0">
              <a:spcBef>
                <a:spcPts val="1224"/>
              </a:spcBef>
              <a:buClr>
                <a:schemeClr val="tx1"/>
              </a:buClr>
              <a:buFont typeface="Wingdings" pitchFamily="2" charset="2"/>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310728993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554163"/>
            <a:ext cx="11887200" cy="2025170"/>
          </a:xfrm>
        </p:spPr>
        <p:txBody>
          <a:bodyPr/>
          <a:lstStyle>
            <a:lvl1pPr marL="0" indent="0">
              <a:buNone/>
              <a:defRPr>
                <a:solidFill>
                  <a:schemeClr val="tx2"/>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43780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2251" y="1628947"/>
            <a:ext cx="4156850" cy="4153194"/>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628947"/>
            <a:ext cx="4145491" cy="4153194"/>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90984" y="1628947"/>
            <a:ext cx="4143333" cy="4153194"/>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289026"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153809"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2000200" y="3637153"/>
            <a:ext cx="2145292"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42450133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3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74639" y="1058514"/>
            <a:ext cx="11889564" cy="683264"/>
          </a:xfrm>
        </p:spPr>
        <p:txBody>
          <a:bodyPr wrap="square">
            <a:spAutoFit/>
          </a:bodyPr>
          <a:lstStyle>
            <a:lvl1pPr marL="0" indent="0">
              <a:spcBef>
                <a:spcPts val="1224"/>
              </a:spcBef>
              <a:buClr>
                <a:schemeClr val="tx1"/>
              </a:buClr>
              <a:buFont typeface="Wingdings" pitchFamily="2" charset="2"/>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
        <p:nvSpPr>
          <p:cNvPr id="5" name="Text Placeholder 3"/>
          <p:cNvSpPr>
            <a:spLocks noGrp="1"/>
          </p:cNvSpPr>
          <p:nvPr>
            <p:ph type="body" sz="quarter" idx="11"/>
          </p:nvPr>
        </p:nvSpPr>
        <p:spPr>
          <a:xfrm>
            <a:off x="274640" y="2125663"/>
            <a:ext cx="11889564" cy="1914370"/>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37464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2830551841"/>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4_Two Column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97493"/>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573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74639" y="1058514"/>
            <a:ext cx="11889564" cy="683264"/>
          </a:xfrm>
        </p:spPr>
        <p:txBody>
          <a:bodyPr wrap="square">
            <a:spAutoFit/>
          </a:bodyPr>
          <a:lstStyle>
            <a:lvl1pPr marL="0" indent="0">
              <a:spcBef>
                <a:spcPts val="1224"/>
              </a:spcBef>
              <a:buClr>
                <a:schemeClr val="tx1"/>
              </a:buClr>
              <a:buFont typeface="Wingdings" pitchFamily="2" charset="2"/>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
        <p:nvSpPr>
          <p:cNvPr id="5" name="Text Placeholder 3"/>
          <p:cNvSpPr>
            <a:spLocks noGrp="1"/>
          </p:cNvSpPr>
          <p:nvPr>
            <p:ph type="body" sz="quarter" idx="11"/>
          </p:nvPr>
        </p:nvSpPr>
        <p:spPr>
          <a:xfrm>
            <a:off x="6677804" y="1897063"/>
            <a:ext cx="5486399" cy="1914370"/>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01223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132"/>
          <a:stretch/>
        </p:blipFill>
        <p:spPr>
          <a:xfrm>
            <a:off x="-629587" y="-95433"/>
            <a:ext cx="13066062" cy="7089958"/>
          </a:xfrm>
          <a:prstGeom prst="rect">
            <a:avLst/>
          </a:prstGeom>
        </p:spPr>
      </p:pic>
      <p:sp>
        <p:nvSpPr>
          <p:cNvPr id="5" name="Rectangle 4"/>
          <p:cNvSpPr/>
          <p:nvPr userDrawn="1"/>
        </p:nvSpPr>
        <p:spPr bwMode="auto">
          <a:xfrm>
            <a:off x="-629587" y="-223603"/>
            <a:ext cx="7972926" cy="7218128"/>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3"/>
          <p:cNvSpPr>
            <a:spLocks noGrp="1"/>
          </p:cNvSpPr>
          <p:nvPr>
            <p:ph type="title"/>
          </p:nvPr>
        </p:nvSpPr>
        <p:spPr>
          <a:xfrm>
            <a:off x="274639" y="295274"/>
            <a:ext cx="11889564" cy="917575"/>
          </a:xfrm>
        </p:spPr>
        <p:txBody>
          <a:bodyPr/>
          <a:lstStyle>
            <a:lvl1pPr>
              <a:defRPr>
                <a:solidFill>
                  <a:schemeClr val="bg1"/>
                </a:solidFill>
              </a:defRPr>
            </a:lvl1pPr>
          </a:lstStyle>
          <a:p>
            <a:r>
              <a:rPr lang="en-US" dirty="0"/>
              <a:t>Agenda</a:t>
            </a:r>
          </a:p>
        </p:txBody>
      </p:sp>
    </p:spTree>
    <p:extLst>
      <p:ext uri="{BB962C8B-B14F-4D97-AF65-F5344CB8AC3E}">
        <p14:creationId xmlns:p14="http://schemas.microsoft.com/office/powerpoint/2010/main" val="412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74639" y="3765525"/>
            <a:ext cx="4593076" cy="433965"/>
          </a:xfrm>
        </p:spPr>
        <p:txBody>
          <a:bodyPr/>
          <a:lstStyle>
            <a:lvl1pPr marL="0" indent="0">
              <a:buNone/>
              <a:defRPr sz="1800">
                <a:ln>
                  <a:noFill/>
                </a:ln>
                <a:latin typeface="+mn-lt"/>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8" name="Title 7"/>
          <p:cNvSpPr>
            <a:spLocks noGrp="1"/>
          </p:cNvSpPr>
          <p:nvPr>
            <p:ph type="title"/>
          </p:nvPr>
        </p:nvSpPr>
        <p:spPr>
          <a:xfrm>
            <a:off x="274639" y="295274"/>
            <a:ext cx="4593076" cy="2079436"/>
          </a:xfrm>
        </p:spPr>
        <p:txBody>
          <a:bodyPr/>
          <a:lstStyle/>
          <a:p>
            <a:r>
              <a:rPr lang="en-US" dirty="0"/>
              <a:t>Click to edit Master title style</a:t>
            </a:r>
          </a:p>
        </p:txBody>
      </p:sp>
    </p:spTree>
    <p:extLst>
      <p:ext uri="{BB962C8B-B14F-4D97-AF65-F5344CB8AC3E}">
        <p14:creationId xmlns:p14="http://schemas.microsoft.com/office/powerpoint/2010/main" val="21049902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32308437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0355" b="528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625220"/>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rPr>
              <a:t>March</a:t>
            </a:r>
            <a:r>
              <a:rPr lang="en-US" sz="2400" baseline="0" dirty="0">
                <a:gradFill>
                  <a:gsLst>
                    <a:gs pos="96653">
                      <a:schemeClr val="tx1"/>
                    </a:gs>
                    <a:gs pos="0">
                      <a:schemeClr val="tx1"/>
                    </a:gs>
                  </a:gsLst>
                  <a:lin ang="5400000" scaled="0"/>
                </a:gradFill>
              </a:rPr>
              <a:t> 10</a:t>
            </a:r>
            <a:r>
              <a:rPr lang="en-US" sz="2400" dirty="0">
                <a:gradFill>
                  <a:gsLst>
                    <a:gs pos="96653">
                      <a:schemeClr val="tx1"/>
                    </a:gs>
                    <a:gs pos="0">
                      <a:schemeClr val="tx1"/>
                    </a:gs>
                  </a:gsLst>
                  <a:lin ang="5400000" scaled="0"/>
                </a:gradFill>
              </a:rPr>
              <a:t>, 2016</a:t>
            </a:r>
            <a:br>
              <a:rPr lang="en-US" sz="2400" dirty="0">
                <a:gradFill>
                  <a:gsLst>
                    <a:gs pos="96653">
                      <a:schemeClr val="tx1"/>
                    </a:gs>
                    <a:gs pos="0">
                      <a:schemeClr val="tx1"/>
                    </a:gs>
                  </a:gsLst>
                  <a:lin ang="5400000" scaled="0"/>
                </a:gradFill>
              </a:rPr>
            </a:br>
            <a:r>
              <a:rPr lang="en-US" sz="2400" dirty="0">
                <a:gradFill>
                  <a:gsLst>
                    <a:gs pos="96653">
                      <a:schemeClr val="tx1"/>
                    </a:gs>
                    <a:gs pos="0">
                      <a:schemeClr val="tx1"/>
                    </a:gs>
                  </a:gsLst>
                  <a:lin ang="5400000" scaled="0"/>
                </a:gradFill>
              </a:rPr>
              <a:t>New</a:t>
            </a:r>
            <a:r>
              <a:rPr lang="en-US" sz="2400" baseline="0" dirty="0">
                <a:gradFill>
                  <a:gsLst>
                    <a:gs pos="96653">
                      <a:schemeClr val="tx1"/>
                    </a:gs>
                    <a:gs pos="0">
                      <a:schemeClr val="tx1"/>
                    </a:gs>
                  </a:gsLst>
                  <a:lin ang="5400000" scaled="0"/>
                </a:gradFill>
              </a:rPr>
              <a:t> York City</a:t>
            </a:r>
            <a:endParaRPr lang="en-US" sz="2400" dirty="0">
              <a:gradFill>
                <a:gsLst>
                  <a:gs pos="96653">
                    <a:schemeClr val="tx1"/>
                  </a:gs>
                  <a:gs pos="0">
                    <a:schemeClr val="tx1"/>
                  </a:gs>
                </a:gsLst>
                <a:lin ang="5400000" scaled="0"/>
              </a:gradFill>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85739" y="1833572"/>
            <a:ext cx="3194865" cy="2555007"/>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Data</a:t>
            </a:r>
            <a:br>
              <a:rPr lang="en-US" sz="7998" dirty="0">
                <a:gradFill>
                  <a:gsLst>
                    <a:gs pos="2917">
                      <a:schemeClr val="tx1"/>
                    </a:gs>
                    <a:gs pos="30000">
                      <a:schemeClr val="tx1"/>
                    </a:gs>
                  </a:gsLst>
                  <a:lin ang="5400000" scaled="0"/>
                </a:gradFill>
                <a:latin typeface="+mj-lt"/>
              </a:rPr>
            </a:br>
            <a:r>
              <a:rPr lang="en-US" sz="7998" dirty="0">
                <a:gradFill>
                  <a:gsLst>
                    <a:gs pos="2917">
                      <a:schemeClr val="tx1"/>
                    </a:gs>
                    <a:gs pos="30000">
                      <a:schemeClr val="tx1"/>
                    </a:gs>
                  </a:gsLst>
                  <a:lin ang="5400000" scaled="0"/>
                </a:gradFill>
                <a:latin typeface="+mj-lt"/>
              </a:rPr>
              <a:t>Driven</a:t>
            </a:r>
          </a:p>
        </p:txBody>
      </p:sp>
    </p:spTree>
    <p:extLst>
      <p:ext uri="{BB962C8B-B14F-4D97-AF65-F5344CB8AC3E}">
        <p14:creationId xmlns:p14="http://schemas.microsoft.com/office/powerpoint/2010/main" val="98445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1150633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33184" y="1632056"/>
            <a:ext cx="8886898" cy="1657961"/>
          </a:xfrm>
        </p:spPr>
        <p:txBody>
          <a:bodyPr lIns="137160" rIns="137160" bIns="137160">
            <a:normAutofit/>
          </a:bodyPr>
          <a:lstStyle>
            <a:lvl1pPr>
              <a:defRPr sz="2040"/>
            </a:lvl1pPr>
            <a:lvl2pPr>
              <a:defRPr sz="1632"/>
            </a:lvl2pPr>
            <a:lvl3pPr>
              <a:defRPr sz="1428"/>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85" y="6683658"/>
            <a:ext cx="11426011" cy="310868"/>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83"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240059"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246937"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546277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0613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242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68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1701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2543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614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6291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042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2027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4155" y="-7471"/>
            <a:ext cx="7132320" cy="6995160"/>
          </a:xfrm>
          <a:prstGeom prst="rect">
            <a:avLst/>
          </a:prstGeom>
        </p:spPr>
      </p:pic>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7394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3183" y="272009"/>
            <a:ext cx="12203292" cy="660594"/>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33183" y="1654413"/>
            <a:ext cx="5922871"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1016" y="1654415"/>
            <a:ext cx="5922871"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33184" y="6683658"/>
            <a:ext cx="11426012"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151238252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4155" y="1"/>
            <a:ext cx="7132320" cy="6995160"/>
          </a:xfrm>
          <a:prstGeom prst="rect">
            <a:avLst/>
          </a:prstGeom>
        </p:spPr>
      </p:pic>
    </p:spTree>
    <p:extLst>
      <p:ext uri="{BB962C8B-B14F-4D97-AF65-F5344CB8AC3E}">
        <p14:creationId xmlns:p14="http://schemas.microsoft.com/office/powerpoint/2010/main" val="1617747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6296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0780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2"/>
                    </a:gs>
                    <a:gs pos="100000">
                      <a:schemeClr val="tx2"/>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29704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223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479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25026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97941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5582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2958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2518629" cy="2664431"/>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sp>
        <p:nvSpPr>
          <p:cNvPr id="13" name="Media Placeholder 8"/>
          <p:cNvSpPr>
            <a:spLocks noGrp="1"/>
          </p:cNvSpPr>
          <p:nvPr>
            <p:ph type="media" sz="quarter" idx="11" hasCustomPrompt="1"/>
          </p:nvPr>
        </p:nvSpPr>
        <p:spPr>
          <a:xfrm>
            <a:off x="3334207" y="1158505"/>
            <a:ext cx="8116095" cy="4599871"/>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spTree>
    <p:extLst>
      <p:ext uri="{BB962C8B-B14F-4D97-AF65-F5344CB8AC3E}">
        <p14:creationId xmlns:p14="http://schemas.microsoft.com/office/powerpoint/2010/main" val="10555759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8783260" cy="1049179"/>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8"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sp>
        <p:nvSpPr>
          <p:cNvPr id="10" name="Picture Placeholder 9"/>
          <p:cNvSpPr>
            <a:spLocks noGrp="1"/>
          </p:cNvSpPr>
          <p:nvPr>
            <p:ph type="pic" sz="quarter" idx="10" hasCustomPrompt="1"/>
          </p:nvPr>
        </p:nvSpPr>
        <p:spPr>
          <a:xfrm>
            <a:off x="1" y="2805582"/>
            <a:ext cx="7539613" cy="4188943"/>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191332" y="772185"/>
            <a:ext cx="2545591" cy="1432892"/>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191332" y="2805906"/>
            <a:ext cx="2545591" cy="1429667"/>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191332" y="4840308"/>
            <a:ext cx="2545591" cy="1440193"/>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17"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21" name="Content Placeholder 1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spTree>
    <p:extLst>
      <p:ext uri="{BB962C8B-B14F-4D97-AF65-F5344CB8AC3E}">
        <p14:creationId xmlns:p14="http://schemas.microsoft.com/office/powerpoint/2010/main" val="29920034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6475" cy="6994525"/>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63636283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8984191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30987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987336" y="-4920"/>
            <a:ext cx="5449140" cy="6999445"/>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4" name="Title 1"/>
          <p:cNvSpPr>
            <a:spLocks noGrp="1"/>
          </p:cNvSpPr>
          <p:nvPr>
            <p:ph type="title" hasCustomPrompt="1"/>
          </p:nvPr>
        </p:nvSpPr>
        <p:spPr>
          <a:xfrm>
            <a:off x="-5398" y="-1026"/>
            <a:ext cx="4718168"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
        <p:nvSpPr>
          <p:cNvPr id="7" name="Rectangle 6"/>
          <p:cNvSpPr/>
          <p:nvPr userDrawn="1"/>
        </p:nvSpPr>
        <p:spPr>
          <a:xfrm>
            <a:off x="6987336" y="-4920"/>
            <a:ext cx="5449140" cy="6999445"/>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Tree>
    <p:extLst>
      <p:ext uri="{BB962C8B-B14F-4D97-AF65-F5344CB8AC3E}">
        <p14:creationId xmlns:p14="http://schemas.microsoft.com/office/powerpoint/2010/main" val="13280039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920"/>
            <a:ext cx="12436475" cy="7002244"/>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934323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84" y="1632056"/>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96985921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314257888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770767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7004667"/>
          </a:xfrm>
          <a:prstGeom prst="rect">
            <a:avLst/>
          </a:prstGeom>
        </p:spPr>
      </p:pic>
      <p:sp>
        <p:nvSpPr>
          <p:cNvPr id="13" name="Rectangle 12"/>
          <p:cNvSpPr/>
          <p:nvPr userDrawn="1"/>
        </p:nvSpPr>
        <p:spPr>
          <a:xfrm>
            <a:off x="5315469" y="0"/>
            <a:ext cx="7121006"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15" name="Rectangle 14"/>
          <p:cNvSpPr/>
          <p:nvPr userDrawn="1"/>
        </p:nvSpPr>
        <p:spPr>
          <a:xfrm>
            <a:off x="5315469" y="2"/>
            <a:ext cx="7121006" cy="6994524"/>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6" name="Rectangle 5"/>
          <p:cNvSpPr/>
          <p:nvPr/>
        </p:nvSpPr>
        <p:spPr>
          <a:xfrm>
            <a:off x="0" y="0"/>
            <a:ext cx="5512468"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9" name="Title 1"/>
          <p:cNvSpPr>
            <a:spLocks noGrp="1"/>
          </p:cNvSpPr>
          <p:nvPr>
            <p:ph type="title" hasCustomPrompt="1"/>
          </p:nvPr>
        </p:nvSpPr>
        <p:spPr bwMode="ltGray">
          <a:xfrm>
            <a:off x="233183" y="280906"/>
            <a:ext cx="5279285"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52126" y="8061109"/>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52126" y="6112486"/>
            <a:ext cx="1772638" cy="651791"/>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452126" y="6112486"/>
            <a:ext cx="1772638" cy="651791"/>
          </a:xfrm>
          <a:prstGeom prst="rect">
            <a:avLst/>
          </a:prstGeom>
        </p:spPr>
      </p:pic>
    </p:spTree>
    <p:extLst>
      <p:ext uri="{BB962C8B-B14F-4D97-AF65-F5344CB8AC3E}">
        <p14:creationId xmlns:p14="http://schemas.microsoft.com/office/powerpoint/2010/main" val="2199125762"/>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5983435" cy="1360047"/>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33184" y="6683658"/>
            <a:ext cx="5983436" cy="310868"/>
          </a:xfrm>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6" name="Picture Placeholder 5"/>
          <p:cNvSpPr>
            <a:spLocks noGrp="1"/>
          </p:cNvSpPr>
          <p:nvPr>
            <p:ph type="pic" sz="quarter" idx="12"/>
          </p:nvPr>
        </p:nvSpPr>
        <p:spPr>
          <a:xfrm>
            <a:off x="6216619" y="0"/>
            <a:ext cx="6219856" cy="6994525"/>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33183" y="1632056"/>
            <a:ext cx="5517067" cy="4973884"/>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1298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3" name="Footer Placeholder 2"/>
          <p:cNvSpPr>
            <a:spLocks noGrp="1"/>
          </p:cNvSpPr>
          <p:nvPr>
            <p:ph type="ftr" sz="quarter" idx="10"/>
          </p:nvPr>
        </p:nvSpPr>
        <p:spPr>
          <a:xfrm>
            <a:off x="233184" y="6683658"/>
            <a:ext cx="5983436" cy="310869"/>
          </a:xfrm>
        </p:spPr>
        <p:txBody>
          <a:bodyPr/>
          <a:lstStyle/>
          <a:p>
            <a:pPr defTabSz="1109731"/>
            <a:endParaRPr lang="en-US" dirty="0">
              <a:solidFill>
                <a:srgbClr val="505050"/>
              </a:solidFill>
            </a:endParaRPr>
          </a:p>
        </p:txBody>
      </p:sp>
      <p:sp>
        <p:nvSpPr>
          <p:cNvPr id="6" name="Picture Placeholder 5"/>
          <p:cNvSpPr>
            <a:spLocks noGrp="1"/>
          </p:cNvSpPr>
          <p:nvPr>
            <p:ph type="pic" sz="quarter" idx="12"/>
          </p:nvPr>
        </p:nvSpPr>
        <p:spPr>
          <a:xfrm>
            <a:off x="1" y="0"/>
            <a:ext cx="6219856" cy="6994525"/>
          </a:xfrm>
        </p:spPr>
        <p:txBody>
          <a:bodyPr/>
          <a:lstStyle/>
          <a:p>
            <a:r>
              <a:rPr lang="en-US"/>
              <a:t>Click icon to add picture</a:t>
            </a:r>
            <a:endParaRPr lang="en-US" dirty="0"/>
          </a:p>
        </p:txBody>
      </p:sp>
      <p:sp>
        <p:nvSpPr>
          <p:cNvPr id="2" name="Title 1"/>
          <p:cNvSpPr>
            <a:spLocks noGrp="1"/>
          </p:cNvSpPr>
          <p:nvPr>
            <p:ph type="title"/>
          </p:nvPr>
        </p:nvSpPr>
        <p:spPr>
          <a:xfrm>
            <a:off x="6688107" y="272009"/>
            <a:ext cx="5476321" cy="1360047"/>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682986" y="1632056"/>
            <a:ext cx="5481442" cy="5051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74095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a:xfrm>
            <a:off x="0" y="3849977"/>
            <a:ext cx="4857998" cy="271786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0" y="3681329"/>
            <a:ext cx="4995045" cy="2886511"/>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9464865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a:xfrm>
            <a:off x="0" y="3849977"/>
            <a:ext cx="4799702" cy="271786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0" y="3681329"/>
            <a:ext cx="4995045" cy="2886511"/>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7450615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0364" y="-2896"/>
            <a:ext cx="6994348" cy="6994525"/>
          </a:xfrm>
          <a:prstGeom prst="rect">
            <a:avLst/>
          </a:prstGeom>
        </p:spPr>
      </p:pic>
    </p:spTree>
    <p:extLst>
      <p:ext uri="{BB962C8B-B14F-4D97-AF65-F5344CB8AC3E}">
        <p14:creationId xmlns:p14="http://schemas.microsoft.com/office/powerpoint/2010/main" val="952144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a:xfrm>
            <a:off x="0" y="3849977"/>
            <a:ext cx="4857998" cy="271786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0" y="3681329"/>
            <a:ext cx="4995045" cy="2886511"/>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31098623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a:xfrm>
            <a:off x="0" y="3849977"/>
            <a:ext cx="4838566" cy="271786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0" y="3681329"/>
            <a:ext cx="4995045" cy="2886511"/>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9222078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13705971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41002621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71428953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7273" indent="0">
              <a:buNone/>
              <a:defRPr>
                <a:solidFill>
                  <a:schemeClr val="tx1"/>
                </a:solidFill>
                <a:latin typeface="Segoe UI" panose="020B0502040204020203" pitchFamily="34" charset="0"/>
                <a:cs typeface="Segoe UI" panose="020B0502040204020203" pitchFamily="34" charset="0"/>
              </a:defRPr>
            </a:lvl2pPr>
            <a:lvl3pPr marL="600171" indent="0">
              <a:buNone/>
              <a:defRPr>
                <a:solidFill>
                  <a:schemeClr val="tx1"/>
                </a:solidFill>
                <a:latin typeface="Segoe UI" panose="020B0502040204020203" pitchFamily="34" charset="0"/>
                <a:cs typeface="Segoe UI" panose="020B0502040204020203" pitchFamily="34" charset="0"/>
              </a:defRPr>
            </a:lvl3pPr>
            <a:lvl4pPr marL="887445" indent="0">
              <a:buNone/>
              <a:defRPr>
                <a:solidFill>
                  <a:schemeClr val="tx1"/>
                </a:solidFill>
                <a:latin typeface="Segoe UI" panose="020B0502040204020203" pitchFamily="34" charset="0"/>
                <a:cs typeface="Segoe UI" panose="020B0502040204020203" pitchFamily="34" charset="0"/>
              </a:defRPr>
            </a:lvl4pPr>
            <a:lvl5pPr marL="1127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7"/>
            <a:ext cx="11426011" cy="310869"/>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6679996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2"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233241" y="1628947"/>
            <a:ext cx="3920182"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235991"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713971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4"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234587"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235991"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33184"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7" name="Content Placeholder 8"/>
          <p:cNvSpPr>
            <a:spLocks noGrp="1"/>
          </p:cNvSpPr>
          <p:nvPr>
            <p:ph sz="quarter" idx="17"/>
          </p:nvPr>
        </p:nvSpPr>
        <p:spPr>
          <a:xfrm>
            <a:off x="4234587"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8" name="Content Placeholder 8"/>
          <p:cNvSpPr>
            <a:spLocks noGrp="1"/>
          </p:cNvSpPr>
          <p:nvPr>
            <p:ph sz="quarter" idx="18"/>
          </p:nvPr>
        </p:nvSpPr>
        <p:spPr>
          <a:xfrm>
            <a:off x="8235991"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Tree>
    <p:extLst>
      <p:ext uri="{BB962C8B-B14F-4D97-AF65-F5344CB8AC3E}">
        <p14:creationId xmlns:p14="http://schemas.microsoft.com/office/powerpoint/2010/main" val="179288017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2251" y="1628947"/>
            <a:ext cx="4156850" cy="4153194"/>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628947"/>
            <a:ext cx="4145491" cy="4153194"/>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90984" y="1628947"/>
            <a:ext cx="4143333" cy="4153194"/>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289026"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153809"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2000200" y="3637153"/>
            <a:ext cx="2145292"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234121123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33184" y="1632056"/>
            <a:ext cx="8886898" cy="1657961"/>
          </a:xfrm>
        </p:spPr>
        <p:txBody>
          <a:bodyPr lIns="137160" rIns="137160" bIns="137160">
            <a:normAutofit/>
          </a:bodyPr>
          <a:lstStyle>
            <a:lvl1pPr>
              <a:defRPr sz="2040"/>
            </a:lvl1pPr>
            <a:lvl2pPr>
              <a:defRPr sz="1632"/>
            </a:lvl2pPr>
            <a:lvl3pPr>
              <a:defRPr sz="1428"/>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85" y="6683658"/>
            <a:ext cx="11426011" cy="310868"/>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83"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240059"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246937"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9295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21710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3183" y="272009"/>
            <a:ext cx="12203292" cy="660594"/>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33183" y="1654413"/>
            <a:ext cx="5922871"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1016" y="1654415"/>
            <a:ext cx="5922871"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33184" y="6683658"/>
            <a:ext cx="11426012"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5914862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2518629" cy="2664431"/>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sp>
        <p:nvSpPr>
          <p:cNvPr id="13" name="Media Placeholder 8"/>
          <p:cNvSpPr>
            <a:spLocks noGrp="1"/>
          </p:cNvSpPr>
          <p:nvPr>
            <p:ph type="media" sz="quarter" idx="11" hasCustomPrompt="1"/>
          </p:nvPr>
        </p:nvSpPr>
        <p:spPr>
          <a:xfrm>
            <a:off x="3334207" y="1158505"/>
            <a:ext cx="8116095" cy="4599871"/>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spTree>
    <p:extLst>
      <p:ext uri="{BB962C8B-B14F-4D97-AF65-F5344CB8AC3E}">
        <p14:creationId xmlns:p14="http://schemas.microsoft.com/office/powerpoint/2010/main" val="154183265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8783260" cy="1049179"/>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8"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sp>
        <p:nvSpPr>
          <p:cNvPr id="10" name="Picture Placeholder 9"/>
          <p:cNvSpPr>
            <a:spLocks noGrp="1"/>
          </p:cNvSpPr>
          <p:nvPr>
            <p:ph type="pic" sz="quarter" idx="10" hasCustomPrompt="1"/>
          </p:nvPr>
        </p:nvSpPr>
        <p:spPr>
          <a:xfrm>
            <a:off x="1" y="2805582"/>
            <a:ext cx="7539613" cy="4188943"/>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191332" y="772185"/>
            <a:ext cx="2545591" cy="1432892"/>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191332" y="2805906"/>
            <a:ext cx="2545591" cy="1429667"/>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191332" y="4840308"/>
            <a:ext cx="2545591" cy="1440193"/>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17"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21" name="Content Placeholder 1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spTree>
    <p:extLst>
      <p:ext uri="{BB962C8B-B14F-4D97-AF65-F5344CB8AC3E}">
        <p14:creationId xmlns:p14="http://schemas.microsoft.com/office/powerpoint/2010/main" val="20978235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6475" cy="6994525"/>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60935181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411583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987336" y="-4920"/>
            <a:ext cx="5449140" cy="6999445"/>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4" name="Title 1"/>
          <p:cNvSpPr>
            <a:spLocks noGrp="1"/>
          </p:cNvSpPr>
          <p:nvPr>
            <p:ph type="title" hasCustomPrompt="1"/>
          </p:nvPr>
        </p:nvSpPr>
        <p:spPr>
          <a:xfrm>
            <a:off x="-5398" y="-1026"/>
            <a:ext cx="4718168"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
        <p:nvSpPr>
          <p:cNvPr id="7" name="Rectangle 6"/>
          <p:cNvSpPr/>
          <p:nvPr userDrawn="1"/>
        </p:nvSpPr>
        <p:spPr>
          <a:xfrm>
            <a:off x="6987336" y="-4920"/>
            <a:ext cx="5449140" cy="6999445"/>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Tree>
    <p:extLst>
      <p:ext uri="{BB962C8B-B14F-4D97-AF65-F5344CB8AC3E}">
        <p14:creationId xmlns:p14="http://schemas.microsoft.com/office/powerpoint/2010/main" val="348407346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920"/>
            <a:ext cx="12436475" cy="7002244"/>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7601107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84" y="1632056"/>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54536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178002793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32120395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555752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1566601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dirty="0"/>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20136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9" name="Title 1"/>
          <p:cNvSpPr>
            <a:spLocks noGrp="1"/>
          </p:cNvSpPr>
          <p:nvPr>
            <p:ph type="title" hasCustomPrompt="1"/>
          </p:nvPr>
        </p:nvSpPr>
        <p:spPr bwMode="auto">
          <a:xfrm>
            <a:off x="274702" y="2701179"/>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553998"/>
          </a:xfrm>
        </p:spPr>
        <p:txBody>
          <a:bodyPr wrap="square" lIns="164592" tIns="109728" rIns="164592" bIns="109728">
            <a:spAutoFit/>
          </a:bodyPr>
          <a:lstStyle>
            <a:lvl1pPr marL="0" indent="0">
              <a:spcBef>
                <a:spcPts val="0"/>
              </a:spcBef>
              <a:buNone/>
              <a:defRPr sz="2400">
                <a:solidFill>
                  <a:schemeClr val="tx1"/>
                </a:solidFill>
                <a:latin typeface="+mn-lt"/>
              </a:defRPr>
            </a:lvl1pPr>
          </a:lstStyle>
          <a:p>
            <a:pPr lvl="0"/>
            <a:r>
              <a:rPr lang="en-US" dirty="0"/>
              <a:t>Speaker name</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13302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99677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0364" y="-2896"/>
            <a:ext cx="6994348" cy="6994525"/>
          </a:xfrm>
          <a:prstGeom prst="rect">
            <a:avLst/>
          </a:prstGeom>
        </p:spPr>
      </p:pic>
    </p:spTree>
    <p:extLst>
      <p:ext uri="{BB962C8B-B14F-4D97-AF65-F5344CB8AC3E}">
        <p14:creationId xmlns:p14="http://schemas.microsoft.com/office/powerpoint/2010/main" val="2763784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96939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64476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23819451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8307566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6863"/>
            <a:ext cx="4892040" cy="1514261"/>
          </a:xfrm>
        </p:spPr>
        <p:txBody>
          <a:bodyPr wrap="square" anchor="t">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9590543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3124143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2092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442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5965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4" cy="6994525"/>
          </a:xfrm>
          <a:prstGeom prst="rect">
            <a:avLst/>
          </a:prstGeom>
        </p:spPr>
      </p:pic>
      <p:sp>
        <p:nvSpPr>
          <p:cNvPr id="6" name="Picture Placeholder 5"/>
          <p:cNvSpPr>
            <a:spLocks noGrp="1"/>
          </p:cNvSpPr>
          <p:nvPr>
            <p:ph type="pic" sz="quarter" idx="11" hasCustomPrompt="1"/>
          </p:nvPr>
        </p:nvSpPr>
        <p:spPr>
          <a:xfrm>
            <a:off x="0" y="-1"/>
            <a:ext cx="12436475" cy="6994526"/>
          </a:xfrm>
        </p:spPr>
        <p:txBody>
          <a:bodyPr>
            <a:noAutofit/>
          </a:bodyPr>
          <a:lstStyle>
            <a:lvl1pPr marL="0" indent="0">
              <a:buNone/>
              <a:defRPr>
                <a:solidFill>
                  <a:schemeClr val="bg1"/>
                </a:solidFill>
              </a:defRPr>
            </a:lvl1pPr>
          </a:lstStyle>
          <a:p>
            <a:r>
              <a:rPr lang="en-US" dirty="0"/>
              <a:t>Click icon to add picture then send to back.</a:t>
            </a:r>
          </a:p>
        </p:txBody>
      </p:sp>
      <p:sp>
        <p:nvSpPr>
          <p:cNvPr id="15" name="Text Placeholder 14"/>
          <p:cNvSpPr>
            <a:spLocks noGrp="1"/>
          </p:cNvSpPr>
          <p:nvPr>
            <p:ph type="body" sz="quarter" idx="12" hasCustomPrompt="1"/>
          </p:nvPr>
        </p:nvSpPr>
        <p:spPr>
          <a:xfrm>
            <a:off x="4817515" y="2137390"/>
            <a:ext cx="2798207"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96685341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3880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9764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386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55167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21650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3368481"/>
            <a:ext cx="1451843" cy="310896"/>
          </a:xfrm>
          <a:prstGeom prst="rect">
            <a:avLst/>
          </a:prstGeom>
        </p:spPr>
      </p:pic>
    </p:spTree>
    <p:extLst>
      <p:ext uri="{BB962C8B-B14F-4D97-AF65-F5344CB8AC3E}">
        <p14:creationId xmlns:p14="http://schemas.microsoft.com/office/powerpoint/2010/main" val="405671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07569089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1960537"/>
          </a:xfrm>
          <a:prstGeom prst="rect">
            <a:avLst/>
          </a:prstGeom>
        </p:spPr>
        <p:txBody>
          <a:bodyPr/>
          <a:lstStyle>
            <a:lvl1pPr marL="0" indent="0">
              <a:buClr>
                <a:schemeClr val="tx1"/>
              </a:buClr>
              <a:buSzPct val="90000"/>
              <a:buFont typeface="Arial" pitchFamily="34" charset="0"/>
              <a:buNone/>
              <a:defRPr sz="2800" b="0" i="0">
                <a:gradFill>
                  <a:gsLst>
                    <a:gs pos="1250">
                      <a:schemeClr val="tx1"/>
                    </a:gs>
                    <a:gs pos="100000">
                      <a:schemeClr val="tx1"/>
                    </a:gs>
                  </a:gsLst>
                  <a:lin ang="5400000" scaled="0"/>
                </a:gradFill>
                <a:latin typeface="+mn-lt"/>
                <a:ea typeface="Segoe UI" pitchFamily="34" charset="0"/>
                <a:cs typeface="Segoe UI" pitchFamily="34" charset="0"/>
              </a:defRPr>
            </a:lvl1pPr>
            <a:lvl2pPr marL="290512" indent="0">
              <a:buClr>
                <a:schemeClr val="tx1"/>
              </a:buClr>
              <a:buSzPct val="90000"/>
              <a:buFont typeface="Arial" pitchFamily="34" charset="0"/>
              <a:buNone/>
              <a:defRPr sz="2400" b="0" i="0">
                <a:gradFill>
                  <a:gsLst>
                    <a:gs pos="1250">
                      <a:schemeClr val="tx1"/>
                    </a:gs>
                    <a:gs pos="100000">
                      <a:schemeClr val="tx1"/>
                    </a:gs>
                  </a:gsLst>
                  <a:lin ang="5400000" scaled="0"/>
                </a:gradFill>
                <a:latin typeface="+mn-lt"/>
                <a:ea typeface="Segoe UI" pitchFamily="34" charset="0"/>
                <a:cs typeface="Segoe UI" pitchFamily="34" charset="0"/>
              </a:defRPr>
            </a:lvl2pPr>
            <a:lvl3pPr marL="571500" indent="0">
              <a:buClr>
                <a:schemeClr val="tx1"/>
              </a:buClr>
              <a:buSzPct val="90000"/>
              <a:buFont typeface="Arial" pitchFamily="34" charset="0"/>
              <a:buNone/>
              <a:defRPr sz="2000" b="0" i="0">
                <a:gradFill>
                  <a:gsLst>
                    <a:gs pos="1250">
                      <a:schemeClr val="tx1"/>
                    </a:gs>
                    <a:gs pos="100000">
                      <a:schemeClr val="tx1"/>
                    </a:gs>
                  </a:gsLst>
                  <a:lin ang="5400000" scaled="0"/>
                </a:gradFill>
                <a:latin typeface="+mn-lt"/>
                <a:ea typeface="Segoe UI" pitchFamily="34" charset="0"/>
                <a:cs typeface="Segoe UI" pitchFamily="34" charset="0"/>
              </a:defRPr>
            </a:lvl3pPr>
            <a:lvl4pPr marL="862013" indent="0">
              <a:buClr>
                <a:schemeClr val="tx1"/>
              </a:buClr>
              <a:buSzPct val="90000"/>
              <a:buFont typeface="Arial" pitchFamily="34" charset="0"/>
              <a:buNone/>
              <a:defRPr sz="1800" b="0" i="0">
                <a:gradFill>
                  <a:gsLst>
                    <a:gs pos="1250">
                      <a:schemeClr val="tx1"/>
                    </a:gs>
                    <a:gs pos="100000">
                      <a:schemeClr val="tx1"/>
                    </a:gs>
                  </a:gsLst>
                  <a:lin ang="5400000" scaled="0"/>
                </a:gradFill>
                <a:latin typeface="+mn-lt"/>
                <a:ea typeface="Segoe UI" pitchFamily="34" charset="0"/>
                <a:cs typeface="Segoe UI" pitchFamily="34" charset="0"/>
              </a:defRPr>
            </a:lvl4pPr>
            <a:lvl5pPr marL="1090613" indent="0">
              <a:buClr>
                <a:schemeClr val="tx1"/>
              </a:buClr>
              <a:buSzPct val="90000"/>
              <a:buFont typeface="Arial" pitchFamily="34" charset="0"/>
              <a:buNone/>
              <a:defRPr sz="1600"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91068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w/black overlay">
    <p:bg>
      <p:bgPr>
        <a:solidFill>
          <a:schemeClr val="tx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83264"/>
          </a:xfrm>
        </p:spPr>
        <p:txBody>
          <a:bodyPr/>
          <a:lstStyle>
            <a:lvl1pPr>
              <a:defRPr baseline="0">
                <a:solidFill>
                  <a:schemeClr val="bg1"/>
                </a:solidFill>
              </a:defRPr>
            </a:lvl1pPr>
          </a:lstStyle>
          <a:p>
            <a:r>
              <a:rPr lang="en-US" dirty="0"/>
              <a:t>Click on icon to insert picture, then send to back</a:t>
            </a:r>
          </a:p>
        </p:txBody>
      </p:sp>
      <p:sp>
        <p:nvSpPr>
          <p:cNvPr id="4" name="Title 1"/>
          <p:cNvSpPr>
            <a:spLocks noGrp="1"/>
          </p:cNvSpPr>
          <p:nvPr>
            <p:ph type="title" hasCustomPrompt="1"/>
          </p:nvPr>
        </p:nvSpPr>
        <p:spPr>
          <a:xfrm>
            <a:off x="233184" y="2137216"/>
            <a:ext cx="9171901" cy="2541881"/>
          </a:xfrm>
          <a:prstGeom prst="rect">
            <a:avLst/>
          </a:prstGeom>
          <a:noFill/>
          <a:ln>
            <a:noFill/>
          </a:ln>
        </p:spPr>
        <p:txBody>
          <a:bodyPr lIns="137160" tIns="91440" rIns="137160" bIns="0" anchor="b" anchorCtr="0">
            <a:noAutofit/>
          </a:bodyPr>
          <a:lstStyle>
            <a:lvl1pPr>
              <a:defRPr sz="4896" b="0" i="0" spc="-102" baseline="0">
                <a:solidFill>
                  <a:schemeClr val="bg1"/>
                </a:solidFill>
                <a:latin typeface="+mj-lt"/>
                <a:cs typeface="Segoe UI Semilight" panose="020B0402040204020203" pitchFamily="34" charset="0"/>
              </a:defRPr>
            </a:lvl1pPr>
          </a:lstStyle>
          <a:p>
            <a:r>
              <a:rPr lang="en-US" dirty="0"/>
              <a:t>Section title</a:t>
            </a:r>
          </a:p>
        </p:txBody>
      </p:sp>
    </p:spTree>
    <p:extLst>
      <p:ext uri="{BB962C8B-B14F-4D97-AF65-F5344CB8AC3E}">
        <p14:creationId xmlns:p14="http://schemas.microsoft.com/office/powerpoint/2010/main" val="167200207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30438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539178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2">
    <p:bg bwMode="gray">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solidFill>
                  <a:schemeClr val="tx1"/>
                </a:soli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solidFill>
                  <a:schemeClr val="tx1"/>
                </a:solidFill>
              </a:defRPr>
            </a:lvl1pPr>
          </a:lstStyle>
          <a:p>
            <a:r>
              <a:rPr lang="en-US" dirty="0"/>
              <a:t>Presentation title</a:t>
            </a:r>
          </a:p>
        </p:txBody>
      </p:sp>
    </p:spTree>
    <p:extLst>
      <p:ext uri="{BB962C8B-B14F-4D97-AF65-F5344CB8AC3E}">
        <p14:creationId xmlns:p14="http://schemas.microsoft.com/office/powerpoint/2010/main" val="1336764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042410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126343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73011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53999265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3102976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theme" Target="../theme/theme1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image" Target="../media/image42.png"/><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image" Target="../media/image42.png"/><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theme" Target="../theme/theme12.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9" Type="http://schemas.openxmlformats.org/officeDocument/2006/relationships/slideLayout" Target="../slideLayouts/slideLayout331.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slideLayout" Target="../slideLayouts/slideLayout326.xml"/><Relationship Id="rId42" Type="http://schemas.openxmlformats.org/officeDocument/2006/relationships/slideLayout" Target="../slideLayouts/slideLayout334.xml"/><Relationship Id="rId47" Type="http://schemas.openxmlformats.org/officeDocument/2006/relationships/image" Target="../media/image42.png"/><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slideLayout" Target="../slideLayouts/slideLayout325.xml"/><Relationship Id="rId38" Type="http://schemas.openxmlformats.org/officeDocument/2006/relationships/slideLayout" Target="../slideLayouts/slideLayout330.xml"/><Relationship Id="rId46" Type="http://schemas.openxmlformats.org/officeDocument/2006/relationships/theme" Target="../theme/theme13.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41" Type="http://schemas.openxmlformats.org/officeDocument/2006/relationships/slideLayout" Target="../slideLayouts/slideLayout333.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slideLayout" Target="../slideLayouts/slideLayout324.xml"/><Relationship Id="rId37" Type="http://schemas.openxmlformats.org/officeDocument/2006/relationships/slideLayout" Target="../slideLayouts/slideLayout329.xml"/><Relationship Id="rId40" Type="http://schemas.openxmlformats.org/officeDocument/2006/relationships/slideLayout" Target="../slideLayouts/slideLayout332.xml"/><Relationship Id="rId45" Type="http://schemas.openxmlformats.org/officeDocument/2006/relationships/slideLayout" Target="../slideLayouts/slideLayout337.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36" Type="http://schemas.openxmlformats.org/officeDocument/2006/relationships/slideLayout" Target="../slideLayouts/slideLayout328.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4" Type="http://schemas.openxmlformats.org/officeDocument/2006/relationships/slideLayout" Target="../slideLayouts/slideLayout336.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 Id="rId35" Type="http://schemas.openxmlformats.org/officeDocument/2006/relationships/slideLayout" Target="../slideLayouts/slideLayout327.xml"/><Relationship Id="rId43" Type="http://schemas.openxmlformats.org/officeDocument/2006/relationships/slideLayout" Target="../slideLayouts/slideLayout3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18" Type="http://schemas.openxmlformats.org/officeDocument/2006/relationships/slideLayout" Target="../slideLayouts/slideLayout355.xml"/><Relationship Id="rId3" Type="http://schemas.openxmlformats.org/officeDocument/2006/relationships/slideLayout" Target="../slideLayouts/slideLayout340.xml"/><Relationship Id="rId21" Type="http://schemas.openxmlformats.org/officeDocument/2006/relationships/slideLayout" Target="../slideLayouts/slideLayout358.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17" Type="http://schemas.openxmlformats.org/officeDocument/2006/relationships/slideLayout" Target="../slideLayouts/slideLayout354.xml"/><Relationship Id="rId2" Type="http://schemas.openxmlformats.org/officeDocument/2006/relationships/slideLayout" Target="../slideLayouts/slideLayout339.xml"/><Relationship Id="rId16" Type="http://schemas.openxmlformats.org/officeDocument/2006/relationships/slideLayout" Target="../slideLayouts/slideLayout353.xml"/><Relationship Id="rId20" Type="http://schemas.openxmlformats.org/officeDocument/2006/relationships/slideLayout" Target="../slideLayouts/slideLayout357.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23" Type="http://schemas.openxmlformats.org/officeDocument/2006/relationships/theme" Target="../theme/theme14.xml"/><Relationship Id="rId10" Type="http://schemas.openxmlformats.org/officeDocument/2006/relationships/slideLayout" Target="../slideLayouts/slideLayout347.xml"/><Relationship Id="rId19" Type="http://schemas.openxmlformats.org/officeDocument/2006/relationships/slideLayout" Target="../slideLayouts/slideLayout356.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 Id="rId22" Type="http://schemas.openxmlformats.org/officeDocument/2006/relationships/slideLayout" Target="../slideLayouts/slideLayout3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7.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image" Target="../media/image1.emf"/><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theme" Target="../theme/theme5.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theme" Target="../theme/theme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image" Target="../media/image28.png"/><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image" Target="../media/image1.emf"/><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theme" Target="../theme/theme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668149"/>
          </a:xfrm>
          <a:prstGeom prst="rect">
            <a:avLst/>
          </a:prstGeom>
        </p:spPr>
        <p:txBody>
          <a:bodyPr vert="horz" wrap="square" lIns="182880" tIns="91440" rIns="91440"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rot="5400000">
            <a:off x="9574995" y="3072299"/>
            <a:ext cx="6995160" cy="849926"/>
          </a:xfrm>
          <a:prstGeom prst="rect">
            <a:avLst/>
          </a:prstGeom>
        </p:spPr>
      </p:pic>
    </p:spTree>
    <p:extLst>
      <p:ext uri="{BB962C8B-B14F-4D97-AF65-F5344CB8AC3E}">
        <p14:creationId xmlns:p14="http://schemas.microsoft.com/office/powerpoint/2010/main" val="1919700307"/>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606" r:id="rId3"/>
    <p:sldLayoutId id="2147484584" r:id="rId4"/>
    <p:sldLayoutId id="2147484585" r:id="rId5"/>
    <p:sldLayoutId id="2147484587" r:id="rId6"/>
    <p:sldLayoutId id="2147484590" r:id="rId7"/>
    <p:sldLayoutId id="2147484588" r:id="rId8"/>
    <p:sldLayoutId id="2147484589" r:id="rId9"/>
    <p:sldLayoutId id="2147484595" r:id="rId10"/>
    <p:sldLayoutId id="2147484596" r:id="rId11"/>
    <p:sldLayoutId id="2147484591" r:id="rId12"/>
    <p:sldLayoutId id="2147484592" r:id="rId13"/>
    <p:sldLayoutId id="2147484593" r:id="rId14"/>
    <p:sldLayoutId id="2147484594" r:id="rId15"/>
    <p:sldLayoutId id="2147484597" r:id="rId16"/>
    <p:sldLayoutId id="2147484598" r:id="rId17"/>
    <p:sldLayoutId id="2147484599" r:id="rId18"/>
    <p:sldLayoutId id="2147484607" r:id="rId19"/>
    <p:sldLayoutId id="2147484600" r:id="rId20"/>
    <p:sldLayoutId id="2147484604" r:id="rId21"/>
    <p:sldLayoutId id="2147484979" r:id="rId22"/>
    <p:sldLayoutId id="2147484980" r:id="rId23"/>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260347"/>
      </p:ext>
    </p:extLst>
  </p:cSld>
  <p:clrMap bg1="lt1" tx1="dk1" bg2="lt2" tx2="dk2" accent1="accent1" accent2="accent2" accent3="accent3" accent4="accent4" accent5="accent5" accent6="accent6" hlink="hlink" folHlink="folHlink"/>
  <p:sldLayoutIdLst>
    <p:sldLayoutId id="2147484822" r:id="rId1"/>
    <p:sldLayoutId id="2147484823" r:id="rId2"/>
    <p:sldLayoutId id="2147484824" r:id="rId3"/>
    <p:sldLayoutId id="2147484825" r:id="rId4"/>
    <p:sldLayoutId id="2147484826" r:id="rId5"/>
    <p:sldLayoutId id="2147484827" r:id="rId6"/>
    <p:sldLayoutId id="2147484828" r:id="rId7"/>
    <p:sldLayoutId id="2147484829" r:id="rId8"/>
    <p:sldLayoutId id="2147484830" r:id="rId9"/>
    <p:sldLayoutId id="2147484831" r:id="rId10"/>
    <p:sldLayoutId id="2147484832" r:id="rId11"/>
    <p:sldLayoutId id="2147484833" r:id="rId12"/>
    <p:sldLayoutId id="2147484834" r:id="rId13"/>
    <p:sldLayoutId id="2147484835" r:id="rId14"/>
    <p:sldLayoutId id="2147484836" r:id="rId15"/>
    <p:sldLayoutId id="2147484837" r:id="rId16"/>
    <p:sldLayoutId id="2147484838" r:id="rId17"/>
    <p:sldLayoutId id="2147484839" r:id="rId18"/>
    <p:sldLayoutId id="2147484840" r:id="rId19"/>
    <p:sldLayoutId id="2147484841" r:id="rId20"/>
    <p:sldLayoutId id="2147484842" r:id="rId21"/>
    <p:sldLayoutId id="2147484843" r:id="rId22"/>
    <p:sldLayoutId id="2147484844" r:id="rId23"/>
    <p:sldLayoutId id="2147484845" r:id="rId24"/>
    <p:sldLayoutId id="2147484846" r:id="rId25"/>
    <p:sldLayoutId id="2147484847" r:id="rId26"/>
    <p:sldLayoutId id="2147484849" r:id="rId27"/>
    <p:sldLayoutId id="2147484850" r:id="rId28"/>
    <p:sldLayoutId id="2147484851" r:id="rId29"/>
    <p:sldLayoutId id="2147484852" r:id="rId30"/>
    <p:sldLayoutId id="2147484853"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90980886"/>
      </p:ext>
    </p:extLst>
  </p:cSld>
  <p:clrMap bg1="lt1" tx1="dk1" bg2="lt2" tx2="dk2" accent1="accent1" accent2="accent2" accent3="accent3" accent4="accent4" accent5="accent5" accent6="accent6" hlink="hlink" folHlink="folHlink"/>
  <p:sldLayoutIdLst>
    <p:sldLayoutId id="2147484856" r:id="rId1"/>
    <p:sldLayoutId id="2147484857" r:id="rId2"/>
    <p:sldLayoutId id="2147484858" r:id="rId3"/>
    <p:sldLayoutId id="2147484859" r:id="rId4"/>
    <p:sldLayoutId id="2147484860" r:id="rId5"/>
    <p:sldLayoutId id="2147484861" r:id="rId6"/>
    <p:sldLayoutId id="2147484862" r:id="rId7"/>
    <p:sldLayoutId id="2147484863" r:id="rId8"/>
    <p:sldLayoutId id="2147484864" r:id="rId9"/>
    <p:sldLayoutId id="2147484865" r:id="rId10"/>
    <p:sldLayoutId id="2147484866" r:id="rId11"/>
    <p:sldLayoutId id="2147484867" r:id="rId12"/>
    <p:sldLayoutId id="2147484868" r:id="rId13"/>
    <p:sldLayoutId id="2147484869" r:id="rId14"/>
    <p:sldLayoutId id="2147484870" r:id="rId15"/>
    <p:sldLayoutId id="2147484871" r:id="rId16"/>
    <p:sldLayoutId id="2147484872" r:id="rId17"/>
    <p:sldLayoutId id="2147484873" r:id="rId18"/>
    <p:sldLayoutId id="2147484874" r:id="rId19"/>
    <p:sldLayoutId id="2147484875" r:id="rId20"/>
    <p:sldLayoutId id="2147484876" r:id="rId21"/>
    <p:sldLayoutId id="2147484877" r:id="rId22"/>
    <p:sldLayoutId id="2147484878" r:id="rId23"/>
    <p:sldLayoutId id="2147484879" r:id="rId24"/>
    <p:sldLayoutId id="2147484981" r:id="rId25"/>
    <p:sldLayoutId id="214748498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134909507"/>
      </p:ext>
    </p:extLst>
  </p:cSld>
  <p:clrMap bg1="dk1" tx1="lt1" bg2="dk2" tx2="lt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0" r:id="rId20"/>
    <p:sldLayoutId id="2147484901" r:id="rId21"/>
    <p:sldLayoutId id="2147484902" r:id="rId22"/>
    <p:sldLayoutId id="2147484903" r:id="rId23"/>
    <p:sldLayoutId id="2147484904" r:id="rId24"/>
    <p:sldLayoutId id="2147484905" r:id="rId25"/>
    <p:sldLayoutId id="2147484906" r:id="rId26"/>
    <p:sldLayoutId id="2147484907" r:id="rId27"/>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08550342"/>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 id="2147484942" r:id="rId34"/>
    <p:sldLayoutId id="2147484943" r:id="rId35"/>
    <p:sldLayoutId id="2147484944" r:id="rId36"/>
    <p:sldLayoutId id="2147484945" r:id="rId37"/>
    <p:sldLayoutId id="2147484946" r:id="rId38"/>
    <p:sldLayoutId id="2147484947" r:id="rId39"/>
    <p:sldLayoutId id="2147484948" r:id="rId40"/>
    <p:sldLayoutId id="2147484949" r:id="rId41"/>
    <p:sldLayoutId id="2147484950" r:id="rId42"/>
    <p:sldLayoutId id="2147484951" r:id="rId43"/>
    <p:sldLayoutId id="2147484952" r:id="rId44"/>
    <p:sldLayoutId id="2147484953" r:id="rId4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92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kern="1200" baseline="0" dirty="0">
                    <a:gradFill>
                      <a:gsLst>
                        <a:gs pos="0">
                          <a:srgbClr val="FFFFFF"/>
                        </a:gs>
                        <a:gs pos="100000">
                          <a:srgbClr val="FFFFFF"/>
                        </a:gs>
                      </a:gsLst>
                      <a:lin ang="5400000" scaled="0"/>
                    </a:gradFill>
                    <a:latin typeface="+mn-lt"/>
                    <a:ea typeface="Segoe UI" pitchFamily="34" charset="0"/>
                    <a:cs typeface="Segoe UI" pitchFamily="34" charset="0"/>
                  </a:rPr>
                  <a:t>R:0 G:24 B:143</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98230">
                          <a:schemeClr val="tx1"/>
                        </a:gs>
                        <a:gs pos="73451">
                          <a:schemeClr val="tx1"/>
                        </a:gs>
                      </a:gsLst>
                      <a:lin ang="5400000" scaled="0"/>
                    </a:gradFill>
                    <a:latin typeface="+mn-lt"/>
                    <a:ea typeface="Segoe UI" pitchFamily="34" charset="0"/>
                    <a:cs typeface="Segoe UI" pitchFamily="34" charset="0"/>
                  </a:rPr>
                  <a:t>Yellow</a:t>
                </a:r>
              </a:p>
              <a:p>
                <a:pPr algn="l" defTabSz="932293" fontAlgn="base">
                  <a:lnSpc>
                    <a:spcPct val="100000"/>
                  </a:lnSpc>
                  <a:spcBef>
                    <a:spcPct val="0"/>
                  </a:spcBef>
                  <a:spcAft>
                    <a:spcPct val="0"/>
                  </a:spcAft>
                </a:pPr>
                <a:r>
                  <a:rPr lang="en-US" sz="500" dirty="0">
                    <a:gradFill>
                      <a:gsLst>
                        <a:gs pos="98230">
                          <a:schemeClr val="tx1"/>
                        </a:gs>
                        <a:gs pos="73451">
                          <a:schemeClr val="tx1"/>
                        </a:gs>
                      </a:gsLst>
                      <a:lin ang="5400000" scaled="0"/>
                    </a:gradFill>
                    <a:ea typeface="Segoe UI" pitchFamily="34" charset="0"/>
                    <a:cs typeface="Segoe UI" pitchFamily="34" charset="0"/>
                  </a:rPr>
                  <a:t>R:</a:t>
                </a:r>
                <a:r>
                  <a:rPr lang="en-US" sz="500" baseline="0" dirty="0">
                    <a:gradFill>
                      <a:gsLst>
                        <a:gs pos="98230">
                          <a:schemeClr val="tx1"/>
                        </a:gs>
                        <a:gs pos="73451">
                          <a:schemeClr val="tx1"/>
                        </a:gs>
                      </a:gsLst>
                      <a:lin ang="5400000" scaled="0"/>
                    </a:gradFill>
                    <a:ea typeface="Segoe UI" pitchFamily="34" charset="0"/>
                    <a:cs typeface="Segoe UI" pitchFamily="34" charset="0"/>
                  </a:rPr>
                  <a:t>255 G:185 B:0</a:t>
                </a:r>
                <a:endParaRPr lang="en-US" sz="500" dirty="0">
                  <a:gradFill>
                    <a:gsLst>
                      <a:gs pos="98230">
                        <a:schemeClr val="tx1"/>
                      </a:gs>
                      <a:gs pos="73451">
                        <a:schemeClr val="tx1"/>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3668575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2"/>
            <a:ext cx="11931243"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84" y="6683658"/>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dirty="0">
              <a:solidFill>
                <a:srgbClr val="505050"/>
              </a:solidFill>
            </a:endParaRPr>
          </a:p>
        </p:txBody>
      </p:sp>
      <p:sp>
        <p:nvSpPr>
          <p:cNvPr id="15" name="Text Placeholder 14"/>
          <p:cNvSpPr>
            <a:spLocks noGrp="1"/>
          </p:cNvSpPr>
          <p:nvPr>
            <p:ph type="body" idx="1"/>
          </p:nvPr>
        </p:nvSpPr>
        <p:spPr>
          <a:xfrm>
            <a:off x="233184" y="1632058"/>
            <a:ext cx="11931243" cy="4650299"/>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659198" y="6683658"/>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pic>
        <p:nvPicPr>
          <p:cNvPr id="6" name="Picture 5"/>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rot="5400000">
            <a:off x="9582772" y="3111176"/>
            <a:ext cx="7134416" cy="912063"/>
          </a:xfrm>
          <a:prstGeom prst="rect">
            <a:avLst/>
          </a:prstGeom>
        </p:spPr>
      </p:pic>
    </p:spTree>
    <p:extLst>
      <p:ext uri="{BB962C8B-B14F-4D97-AF65-F5344CB8AC3E}">
        <p14:creationId xmlns:p14="http://schemas.microsoft.com/office/powerpoint/2010/main" val="9320373"/>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2"/>
            <a:ext cx="11931243"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84" y="6683658"/>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dirty="0">
              <a:solidFill>
                <a:srgbClr val="505050"/>
              </a:solidFill>
            </a:endParaRPr>
          </a:p>
        </p:txBody>
      </p:sp>
      <p:sp>
        <p:nvSpPr>
          <p:cNvPr id="15" name="Text Placeholder 14"/>
          <p:cNvSpPr>
            <a:spLocks noGrp="1"/>
          </p:cNvSpPr>
          <p:nvPr>
            <p:ph type="body" idx="1"/>
          </p:nvPr>
        </p:nvSpPr>
        <p:spPr>
          <a:xfrm>
            <a:off x="233184" y="1632058"/>
            <a:ext cx="11931243" cy="4650299"/>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659198" y="6683658"/>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pic>
        <p:nvPicPr>
          <p:cNvPr id="6" name="Picture 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rot="5400000">
            <a:off x="9582772" y="3111176"/>
            <a:ext cx="7134416" cy="912063"/>
          </a:xfrm>
          <a:prstGeom prst="rect">
            <a:avLst/>
          </a:prstGeom>
        </p:spPr>
      </p:pic>
    </p:spTree>
    <p:extLst>
      <p:ext uri="{BB962C8B-B14F-4D97-AF65-F5344CB8AC3E}">
        <p14:creationId xmlns:p14="http://schemas.microsoft.com/office/powerpoint/2010/main" val="1888463804"/>
      </p:ext>
    </p:extLst>
  </p:cSld>
  <p:clrMap bg1="lt1" tx1="dk1" bg2="lt2" tx2="dk2" accent1="accent1" accent2="accent2" accent3="accent3" accent4="accent4" accent5="accent5" accent6="accent6" hlink="hlink" folHlink="folHlink"/>
  <p:sldLayoutIdLst>
    <p:sldLayoutId id="2147484635" r:id="rId1"/>
    <p:sldLayoutId id="2147484636" r:id="rId2"/>
    <p:sldLayoutId id="2147484637" r:id="rId3"/>
    <p:sldLayoutId id="2147484638" r:id="rId4"/>
    <p:sldLayoutId id="2147484639" r:id="rId5"/>
    <p:sldLayoutId id="2147484640" r:id="rId6"/>
    <p:sldLayoutId id="2147484641" r:id="rId7"/>
    <p:sldLayoutId id="2147484642" r:id="rId8"/>
    <p:sldLayoutId id="2147484643" r:id="rId9"/>
    <p:sldLayoutId id="2147484644" r:id="rId10"/>
    <p:sldLayoutId id="2147484645" r:id="rId11"/>
    <p:sldLayoutId id="2147484646" r:id="rId12"/>
    <p:sldLayoutId id="2147484647" r:id="rId13"/>
    <p:sldLayoutId id="2147484648" r:id="rId14"/>
    <p:sldLayoutId id="2147484649" r:id="rId15"/>
    <p:sldLayoutId id="2147484650" r:id="rId16"/>
    <p:sldLayoutId id="2147484651" r:id="rId17"/>
    <p:sldLayoutId id="2147484652" r:id="rId18"/>
    <p:sldLayoutId id="2147484653" r:id="rId19"/>
    <p:sldLayoutId id="2147484654" r:id="rId20"/>
    <p:sldLayoutId id="2147484655" r:id="rId21"/>
    <p:sldLayoutId id="2147484656" r:id="rId22"/>
    <p:sldLayoutId id="2147484657" r:id="rId23"/>
    <p:sldLayoutId id="2147484658" r:id="rId24"/>
    <p:sldLayoutId id="2147484659" r:id="rId25"/>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668149"/>
          </a:xfrm>
          <a:prstGeom prst="rect">
            <a:avLst/>
          </a:prstGeom>
        </p:spPr>
        <p:txBody>
          <a:bodyPr vert="horz" wrap="square" lIns="182880" tIns="91440" rIns="91440"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86682515"/>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 id="2147484672"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da-DK" smtClean="0">
                <a:gradFill>
                  <a:gsLst>
                    <a:gs pos="2239">
                      <a:srgbClr val="505050"/>
                    </a:gs>
                    <a:gs pos="11940">
                      <a:srgbClr val="505050"/>
                    </a:gs>
                  </a:gsLst>
                  <a:lin ang="5400000" scaled="0"/>
                </a:gradFill>
              </a:rPr>
              <a:pPr defTabSz="932563"/>
              <a:t>‹#›</a:t>
            </a:fld>
            <a:endParaRPr lang="da-DK"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812143472"/>
      </p:ext>
    </p:extLst>
  </p:cSld>
  <p:clrMap bg1="lt1" tx1="dk1" bg2="lt2" tx2="dk2" accent1="accent1" accent2="accent2" accent3="accent3" accent4="accent4" accent5="accent5" accent6="accent6" hlink="hlink" folHlink="folHlink"/>
  <p:sldLayoutIdLst>
    <p:sldLayoutId id="2147484686" r:id="rId1"/>
    <p:sldLayoutId id="2147484687" r:id="rId2"/>
    <p:sldLayoutId id="2147484688" r:id="rId3"/>
    <p:sldLayoutId id="2147484689" r:id="rId4"/>
    <p:sldLayoutId id="2147484690" r:id="rId5"/>
    <p:sldLayoutId id="2147484691" r:id="rId6"/>
    <p:sldLayoutId id="2147484692" r:id="rId7"/>
    <p:sldLayoutId id="2147484693" r:id="rId8"/>
    <p:sldLayoutId id="2147484694" r:id="rId9"/>
    <p:sldLayoutId id="2147484695" r:id="rId10"/>
    <p:sldLayoutId id="2147484696" r:id="rId11"/>
    <p:sldLayoutId id="2147484697" r:id="rId12"/>
    <p:sldLayoutId id="2147484698" r:id="rId13"/>
    <p:sldLayoutId id="2147484699" r:id="rId14"/>
    <p:sldLayoutId id="2147484700" r:id="rId15"/>
    <p:sldLayoutId id="2147484701" r:id="rId16"/>
    <p:sldLayoutId id="2147484702" r:id="rId17"/>
    <p:sldLayoutId id="2147484703" r:id="rId18"/>
    <p:sldLayoutId id="2147484704" r:id="rId19"/>
    <p:sldLayoutId id="2147484705" r:id="rId20"/>
    <p:sldLayoutId id="2147484706" r:id="rId21"/>
    <p:sldLayoutId id="2147484707" r:id="rId22"/>
    <p:sldLayoutId id="2147484708" r:id="rId23"/>
    <p:sldLayoutId id="2147484709" r:id="rId24"/>
    <p:sldLayoutId id="2147484710" r:id="rId25"/>
    <p:sldLayoutId id="2147484711" r:id="rId26"/>
    <p:sldLayoutId id="2147484712" r:id="rId27"/>
    <p:sldLayoutId id="2147484713" r:id="rId28"/>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19">
          <p15:clr>
            <a:srgbClr val="5ACBF0"/>
          </p15:clr>
        </p15:guide>
        <p15:guide id="4"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109344691"/>
      </p:ext>
    </p:extLst>
  </p:cSld>
  <p:clrMap bg1="lt1" tx1="dk1" bg2="lt2" tx2="dk2" accent1="accent1" accent2="accent2" accent3="accent3" accent4="accent4" accent5="accent5" accent6="accent6" hlink="hlink" folHlink="folHlink"/>
  <p:sldLayoutIdLst>
    <p:sldLayoutId id="2147484715" r:id="rId1"/>
    <p:sldLayoutId id="2147484716" r:id="rId2"/>
    <p:sldLayoutId id="2147484717" r:id="rId3"/>
    <p:sldLayoutId id="2147484718" r:id="rId4"/>
    <p:sldLayoutId id="2147484719" r:id="rId5"/>
    <p:sldLayoutId id="2147484720" r:id="rId6"/>
    <p:sldLayoutId id="2147484721" r:id="rId7"/>
    <p:sldLayoutId id="2147484722" r:id="rId8"/>
    <p:sldLayoutId id="2147484723" r:id="rId9"/>
    <p:sldLayoutId id="2147484724" r:id="rId10"/>
    <p:sldLayoutId id="2147484725" r:id="rId11"/>
    <p:sldLayoutId id="2147484726" r:id="rId12"/>
    <p:sldLayoutId id="2147484727" r:id="rId13"/>
    <p:sldLayoutId id="2147484728" r:id="rId14"/>
    <p:sldLayoutId id="2147484729" r:id="rId15"/>
    <p:sldLayoutId id="2147484730" r:id="rId16"/>
    <p:sldLayoutId id="2147484731" r:id="rId17"/>
    <p:sldLayoutId id="2147484732" r:id="rId18"/>
    <p:sldLayoutId id="2147484733" r:id="rId19"/>
    <p:sldLayoutId id="2147484734" r:id="rId20"/>
    <p:sldLayoutId id="2147484735" r:id="rId21"/>
    <p:sldLayoutId id="2147484736" r:id="rId22"/>
    <p:sldLayoutId id="2147484737" r:id="rId23"/>
    <p:sldLayoutId id="2147484738" r:id="rId24"/>
    <p:sldLayoutId id="2147484739" r:id="rId25"/>
    <p:sldLayoutId id="2147484740" r:id="rId26"/>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838166"/>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274640" y="1280228"/>
            <a:ext cx="11887198" cy="1588127"/>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78706281"/>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 id="2147484768" r:id="rId27"/>
    <p:sldLayoutId id="2147484769" r:id="rId28"/>
  </p:sldLayoutIdLst>
  <p:transition>
    <p:fade/>
  </p:transition>
  <p:hf sldNum="0" hdr="0" dt="0"/>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tab pos="228600" algn="l"/>
        </a:tabLst>
        <a:defRPr sz="28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9" orient="horz" pos="4219">
          <p15:clr>
            <a:srgbClr val="5ACBF0"/>
          </p15:clr>
        </p15:guide>
        <p15:guide id="22" pos="7661">
          <p15:clr>
            <a:srgbClr val="5ACBF0"/>
          </p15:clr>
        </p15:guide>
        <p15:guide id="23" orient="horz" pos="763">
          <p15:clr>
            <a:srgbClr val="5ACBF0"/>
          </p15:clr>
        </p15:guide>
        <p15:guide id="24" orient="horz" pos="715">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640363"/>
          </a:xfrm>
          <a:prstGeom prst="rect">
            <a:avLst/>
          </a:prstGeom>
        </p:spPr>
        <p:txBody>
          <a:bodyPr vert="horz" wrap="square" lIns="146304" tIns="91440" rIns="146304" bIns="91440" rtlCol="0" anchor="t">
            <a:spAutoFit/>
          </a:bodyPr>
          <a:lstStyle/>
          <a:p>
            <a:r>
              <a:rPr lang="en-US" dirty="0"/>
              <a:t>Click to edit Master title style</a:t>
            </a:r>
          </a:p>
        </p:txBody>
      </p:sp>
      <p:sp>
        <p:nvSpPr>
          <p:cNvPr id="4" name="Text Placeholder 3"/>
          <p:cNvSpPr>
            <a:spLocks noGrp="1"/>
          </p:cNvSpPr>
          <p:nvPr>
            <p:ph type="body" idx="1"/>
          </p:nvPr>
        </p:nvSpPr>
        <p:spPr>
          <a:xfrm>
            <a:off x="274642" y="1212850"/>
            <a:ext cx="11887198" cy="5505905"/>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rot="5400000">
            <a:off x="9584879" y="2902196"/>
            <a:ext cx="6627287" cy="727646"/>
          </a:xfrm>
          <a:prstGeom prst="rect">
            <a:avLst/>
          </a:prstGeom>
        </p:spPr>
      </p:pic>
    </p:spTree>
    <p:extLst>
      <p:ext uri="{BB962C8B-B14F-4D97-AF65-F5344CB8AC3E}">
        <p14:creationId xmlns:p14="http://schemas.microsoft.com/office/powerpoint/2010/main" val="3457729614"/>
      </p:ext>
    </p:extLst>
  </p:cSld>
  <p:clrMap bg1="lt1" tx1="dk1" bg2="lt2" tx2="dk2" accent1="accent1" accent2="accent2" accent3="accent3" accent4="accent4" accent5="accent5" accent6="accent6" hlink="hlink" folHlink="folHlink"/>
  <p:sldLayoutIdLst>
    <p:sldLayoutId id="2147484771" r:id="rId1"/>
    <p:sldLayoutId id="2147484772" r:id="rId2"/>
    <p:sldLayoutId id="2147484773" r:id="rId3"/>
    <p:sldLayoutId id="2147484774" r:id="rId4"/>
    <p:sldLayoutId id="2147484775" r:id="rId5"/>
    <p:sldLayoutId id="2147484776" r:id="rId6"/>
    <p:sldLayoutId id="2147484777" r:id="rId7"/>
    <p:sldLayoutId id="2147484778" r:id="rId8"/>
    <p:sldLayoutId id="2147484779" r:id="rId9"/>
    <p:sldLayoutId id="2147484781" r:id="rId10"/>
    <p:sldLayoutId id="2147484782" r:id="rId11"/>
    <p:sldLayoutId id="2147484783" r:id="rId12"/>
    <p:sldLayoutId id="2147484784" r:id="rId13"/>
  </p:sldLayoutIdLst>
  <p:transition>
    <p:fade/>
  </p:transition>
  <p:hf sldNum="0" hdr="0" ftr="0" dt="0"/>
  <p:txStyles>
    <p:titleStyle>
      <a:lvl1pPr algn="l" defTabSz="932193" rtl="0" eaLnBrk="1" latinLnBrk="0" hangingPunct="1">
        <a:lnSpc>
          <a:spcPct val="90000"/>
        </a:lnSpc>
        <a:spcBef>
          <a:spcPct val="0"/>
        </a:spcBef>
        <a:buNone/>
        <a:defRPr lang="en-US" sz="326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193" rtl="0" eaLnBrk="1" fontAlgn="auto" latinLnBrk="0" hangingPunct="1">
        <a:lnSpc>
          <a:spcPct val="90000"/>
        </a:lnSpc>
        <a:spcBef>
          <a:spcPct val="20000"/>
        </a:spcBef>
        <a:spcAft>
          <a:spcPts val="0"/>
        </a:spcAft>
        <a:buClrTx/>
        <a:buSzPct val="90000"/>
        <a:buFont typeface="Arial" pitchFamily="34" charset="0"/>
        <a:buNone/>
        <a:tabLst/>
        <a:defRPr sz="2856" kern="1200" spc="0" baseline="0">
          <a:gradFill>
            <a:gsLst>
              <a:gs pos="1250">
                <a:srgbClr val="0078D7"/>
              </a:gs>
              <a:gs pos="100000">
                <a:srgbClr val="0078D7">
                  <a:alpha val="99000"/>
                </a:srgbClr>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193" rtl="0" eaLnBrk="1" fontAlgn="auto" latinLnBrk="0" hangingPunct="1">
        <a:lnSpc>
          <a:spcPct val="90000"/>
        </a:lnSpc>
        <a:spcBef>
          <a:spcPct val="20000"/>
        </a:spcBef>
        <a:spcAft>
          <a:spcPts val="0"/>
        </a:spcAft>
        <a:buClr>
          <a:srgbClr val="0070C0"/>
        </a:buClr>
        <a:buSzPct val="90000"/>
        <a:buFont typeface="Arial" pitchFamily="34" charset="0"/>
        <a:buNone/>
        <a:tabLst/>
        <a:defRPr sz="2856" kern="1200" spc="0" baseline="0">
          <a:gradFill>
            <a:gsLst>
              <a:gs pos="1250">
                <a:schemeClr val="tx1"/>
              </a:gs>
              <a:gs pos="100000">
                <a:schemeClr val="tx1"/>
              </a:gs>
            </a:gsLst>
            <a:lin ang="5400000" scaled="0"/>
          </a:gradFill>
          <a:latin typeface="+mn-lt"/>
          <a:ea typeface="+mn-ea"/>
          <a:cs typeface="+mn-cs"/>
        </a:defRPr>
      </a:lvl2pPr>
      <a:lvl3pPr marL="351276" marR="0" indent="-351276" algn="l" defTabSz="932193" rtl="0" eaLnBrk="1" fontAlgn="auto" latinLnBrk="0" hangingPunct="1">
        <a:lnSpc>
          <a:spcPct val="90000"/>
        </a:lnSpc>
        <a:spcBef>
          <a:spcPct val="20000"/>
        </a:spcBef>
        <a:spcAft>
          <a:spcPts val="0"/>
        </a:spcAft>
        <a:buClr>
          <a:srgbClr val="0078D7"/>
        </a:buClr>
        <a:buSzPct val="90000"/>
        <a:buFont typeface="Arial" panose="020B0604020202020204" pitchFamily="34" charset="0"/>
        <a:buChar char="•"/>
        <a:tabLst/>
        <a:defRPr sz="2856" kern="1200" spc="0" baseline="0">
          <a:gradFill>
            <a:gsLst>
              <a:gs pos="1250">
                <a:schemeClr val="tx1"/>
              </a:gs>
              <a:gs pos="100000">
                <a:schemeClr val="tx1"/>
              </a:gs>
            </a:gsLst>
            <a:lin ang="5400000" scaled="0"/>
          </a:gradFill>
          <a:latin typeface="+mn-lt"/>
          <a:ea typeface="+mn-ea"/>
          <a:cs typeface="+mn-cs"/>
        </a:defRPr>
      </a:lvl3pPr>
      <a:lvl4pPr marL="351276" marR="0" indent="-351276" algn="l" defTabSz="932193" rtl="0" eaLnBrk="1" fontAlgn="auto" latinLnBrk="0" hangingPunct="1">
        <a:lnSpc>
          <a:spcPct val="90000"/>
        </a:lnSpc>
        <a:spcBef>
          <a:spcPct val="20000"/>
        </a:spcBef>
        <a:spcAft>
          <a:spcPts val="0"/>
        </a:spcAft>
        <a:buClr>
          <a:srgbClr val="0078D7"/>
        </a:buClr>
        <a:buSzPct val="90000"/>
        <a:buFont typeface="+mj-lt"/>
        <a:buAutoNum type="alphaUcPeriod"/>
        <a:tabLst/>
        <a:defRPr sz="2856" kern="1200" spc="0" baseline="0">
          <a:gradFill>
            <a:gsLst>
              <a:gs pos="1250">
                <a:schemeClr val="tx1"/>
              </a:gs>
              <a:gs pos="100000">
                <a:schemeClr val="tx1"/>
              </a:gs>
            </a:gsLst>
            <a:lin ang="5400000" scaled="0"/>
          </a:gradFill>
          <a:latin typeface="+mn-lt"/>
          <a:ea typeface="+mn-ea"/>
          <a:cs typeface="+mn-cs"/>
        </a:defRPr>
      </a:lvl4pPr>
      <a:lvl5pPr marL="351276" marR="0" indent="-351276" algn="l" defTabSz="932193" rtl="0" eaLnBrk="1" fontAlgn="auto" latinLnBrk="0" hangingPunct="1">
        <a:lnSpc>
          <a:spcPct val="90000"/>
        </a:lnSpc>
        <a:spcBef>
          <a:spcPct val="20000"/>
        </a:spcBef>
        <a:spcAft>
          <a:spcPts val="0"/>
        </a:spcAft>
        <a:buClr>
          <a:srgbClr val="0078D7"/>
        </a:buClr>
        <a:buSzPct val="90000"/>
        <a:buFont typeface="+mj-lt"/>
        <a:buAutoNum type="arabicPeriod"/>
        <a:tabLst/>
        <a:defRPr sz="2856" kern="1200" spc="0" baseline="0">
          <a:gradFill>
            <a:gsLst>
              <a:gs pos="1250">
                <a:schemeClr val="tx1"/>
              </a:gs>
              <a:gs pos="100000">
                <a:schemeClr val="tx1"/>
              </a:gs>
            </a:gsLst>
            <a:lin ang="5400000" scaled="0"/>
          </a:gradFill>
          <a:latin typeface="+mn-lt"/>
          <a:ea typeface="+mn-ea"/>
          <a:cs typeface="+mn-cs"/>
        </a:defRPr>
      </a:lvl5pPr>
      <a:lvl6pPr marL="2563533"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30"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3" rtl="0" eaLnBrk="1" latinLnBrk="0" hangingPunct="1">
        <a:defRPr sz="1799" kern="1200">
          <a:solidFill>
            <a:schemeClr val="tx1"/>
          </a:solidFill>
          <a:latin typeface="+mn-lt"/>
          <a:ea typeface="+mn-ea"/>
          <a:cs typeface="+mn-cs"/>
        </a:defRPr>
      </a:lvl1pPr>
      <a:lvl2pPr marL="466096" algn="l" defTabSz="932193" rtl="0" eaLnBrk="1" latinLnBrk="0" hangingPunct="1">
        <a:defRPr sz="1799" kern="1200">
          <a:solidFill>
            <a:schemeClr val="tx1"/>
          </a:solidFill>
          <a:latin typeface="+mn-lt"/>
          <a:ea typeface="+mn-ea"/>
          <a:cs typeface="+mn-cs"/>
        </a:defRPr>
      </a:lvl2pPr>
      <a:lvl3pPr marL="932193" algn="l" defTabSz="932193" rtl="0" eaLnBrk="1" latinLnBrk="0" hangingPunct="1">
        <a:defRPr sz="1799" kern="1200">
          <a:solidFill>
            <a:schemeClr val="tx1"/>
          </a:solidFill>
          <a:latin typeface="+mn-lt"/>
          <a:ea typeface="+mn-ea"/>
          <a:cs typeface="+mn-cs"/>
        </a:defRPr>
      </a:lvl3pPr>
      <a:lvl4pPr marL="1398290" algn="l" defTabSz="932193" rtl="0" eaLnBrk="1" latinLnBrk="0" hangingPunct="1">
        <a:defRPr sz="1799" kern="1200">
          <a:solidFill>
            <a:schemeClr val="tx1"/>
          </a:solidFill>
          <a:latin typeface="+mn-lt"/>
          <a:ea typeface="+mn-ea"/>
          <a:cs typeface="+mn-cs"/>
        </a:defRPr>
      </a:lvl4pPr>
      <a:lvl5pPr marL="1864387" algn="l" defTabSz="932193" rtl="0" eaLnBrk="1" latinLnBrk="0" hangingPunct="1">
        <a:defRPr sz="1799" kern="1200">
          <a:solidFill>
            <a:schemeClr val="tx1"/>
          </a:solidFill>
          <a:latin typeface="+mn-lt"/>
          <a:ea typeface="+mn-ea"/>
          <a:cs typeface="+mn-cs"/>
        </a:defRPr>
      </a:lvl5pPr>
      <a:lvl6pPr marL="2330485" algn="l" defTabSz="932193" rtl="0" eaLnBrk="1" latinLnBrk="0" hangingPunct="1">
        <a:defRPr sz="1799" kern="1200">
          <a:solidFill>
            <a:schemeClr val="tx1"/>
          </a:solidFill>
          <a:latin typeface="+mn-lt"/>
          <a:ea typeface="+mn-ea"/>
          <a:cs typeface="+mn-cs"/>
        </a:defRPr>
      </a:lvl6pPr>
      <a:lvl7pPr marL="2796581" algn="l" defTabSz="932193" rtl="0" eaLnBrk="1" latinLnBrk="0" hangingPunct="1">
        <a:defRPr sz="1799" kern="1200">
          <a:solidFill>
            <a:schemeClr val="tx1"/>
          </a:solidFill>
          <a:latin typeface="+mn-lt"/>
          <a:ea typeface="+mn-ea"/>
          <a:cs typeface="+mn-cs"/>
        </a:defRPr>
      </a:lvl7pPr>
      <a:lvl8pPr marL="3262678" algn="l" defTabSz="932193" rtl="0" eaLnBrk="1" latinLnBrk="0" hangingPunct="1">
        <a:defRPr sz="1799" kern="1200">
          <a:solidFill>
            <a:schemeClr val="tx1"/>
          </a:solidFill>
          <a:latin typeface="+mn-lt"/>
          <a:ea typeface="+mn-ea"/>
          <a:cs typeface="+mn-cs"/>
        </a:defRPr>
      </a:lvl8pPr>
      <a:lvl9pPr marL="3728776" algn="l" defTabSz="93219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668149"/>
          </a:xfrm>
          <a:prstGeom prst="rect">
            <a:avLst/>
          </a:prstGeom>
        </p:spPr>
        <p:txBody>
          <a:bodyPr vert="horz" wrap="square" lIns="182880" tIns="91440" rIns="91440"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178231176"/>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05" r:id="rId20"/>
    <p:sldLayoutId id="2147484806" r:id="rId21"/>
    <p:sldLayoutId id="2147484807" r:id="rId22"/>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xml"/><Relationship Id="rId1" Type="http://schemas.openxmlformats.org/officeDocument/2006/relationships/slideLayout" Target="../slideLayouts/slideLayout189.xml"/><Relationship Id="rId4" Type="http://schemas.openxmlformats.org/officeDocument/2006/relationships/image" Target="../media/image63.emf"/></Relationships>
</file>

<file path=ppt/slides/_rels/slide10.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74.emf"/><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78.emf"/></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66.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6.png"/><Relationship Id="rId7" Type="http://schemas.openxmlformats.org/officeDocument/2006/relationships/image" Target="../media/image79.emf"/><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67.png"/><Relationship Id="rId5" Type="http://schemas.openxmlformats.org/officeDocument/2006/relationships/image" Target="../media/image76.emf"/><Relationship Id="rId4" Type="http://schemas.openxmlformats.org/officeDocument/2006/relationships/image" Target="../media/image74.emf"/></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74.emf"/><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76.emf"/><Relationship Id="rId5" Type="http://schemas.openxmlformats.org/officeDocument/2006/relationships/image" Target="../media/image67.png"/><Relationship Id="rId4" Type="http://schemas.openxmlformats.org/officeDocument/2006/relationships/image" Target="../media/image75.emf"/><Relationship Id="rId9" Type="http://schemas.openxmlformats.org/officeDocument/2006/relationships/image" Target="../media/image70.jpeg"/></Relationships>
</file>

<file path=ppt/slides/_rels/slide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2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6.xml"/><Relationship Id="rId1" Type="http://schemas.openxmlformats.org/officeDocument/2006/relationships/slideLayout" Target="../slideLayouts/slideLayout274.xml"/><Relationship Id="rId5" Type="http://schemas.openxmlformats.org/officeDocument/2006/relationships/image" Target="../media/image82.emf"/><Relationship Id="rId4" Type="http://schemas.openxmlformats.org/officeDocument/2006/relationships/image" Target="../media/image8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7.xml"/></Relationships>
</file>

<file path=ppt/slides/_rels/slide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57.xml"/></Relationships>
</file>

<file path=ppt/slides/_rels/slide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xml"/><Relationship Id="rId1" Type="http://schemas.openxmlformats.org/officeDocument/2006/relationships/slideLayout" Target="../slideLayouts/slideLayout197.xml"/></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84.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4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57.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257.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64.xml"/><Relationship Id="rId5" Type="http://schemas.openxmlformats.org/officeDocument/2006/relationships/image" Target="../media/image67.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7.emf"/><Relationship Id="rId2" Type="http://schemas.openxmlformats.org/officeDocument/2006/relationships/notesSlide" Target="../notesSlides/notesSlide19.xml"/><Relationship Id="rId1" Type="http://schemas.openxmlformats.org/officeDocument/2006/relationships/slideLayout" Target="../slideLayouts/slideLayout264.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64.xml"/><Relationship Id="rId5" Type="http://schemas.openxmlformats.org/officeDocument/2006/relationships/image" Target="../media/image66.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9.emf"/><Relationship Id="rId2" Type="http://schemas.openxmlformats.org/officeDocument/2006/relationships/notesSlide" Target="../notesSlides/notesSlide21.xml"/><Relationship Id="rId1" Type="http://schemas.openxmlformats.org/officeDocument/2006/relationships/slideLayout" Target="../slideLayouts/slideLayout264.xml"/><Relationship Id="rId6" Type="http://schemas.openxmlformats.org/officeDocument/2006/relationships/image" Target="../media/image66.png"/><Relationship Id="rId5" Type="http://schemas.openxmlformats.org/officeDocument/2006/relationships/image" Target="../media/image76.emf"/><Relationship Id="rId4" Type="http://schemas.openxmlformats.org/officeDocument/2006/relationships/image" Target="../media/image75.emf"/></Relationships>
</file>

<file path=ppt/slides/_rels/slide27.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51.xml"/></Relationships>
</file>

<file path=ppt/slides/_rels/slide28.xml.rels><?xml version="1.0" encoding="UTF-8" standalone="yes"?>
<Relationships xmlns="http://schemas.openxmlformats.org/package/2006/relationships"><Relationship Id="rId2" Type="http://schemas.openxmlformats.org/officeDocument/2006/relationships/hyperlink" Target="https://www.microsoft.com/en-us/education/products/office/default.aspx" TargetMode="External"/><Relationship Id="rId1" Type="http://schemas.openxmlformats.org/officeDocument/2006/relationships/slideLayout" Target="../slideLayouts/slideLayout251.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2.xml"/><Relationship Id="rId1" Type="http://schemas.openxmlformats.org/officeDocument/2006/relationships/slideLayout" Target="../slideLayouts/slideLayout265.xml"/></Relationships>
</file>

<file path=ppt/slides/_rels/slide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72.jpeg"/><Relationship Id="rId4" Type="http://schemas.openxmlformats.org/officeDocument/2006/relationships/image" Target="../media/image71.jpeg"/></Relationships>
</file>

<file path=ppt/slides/_rels/slide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65.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935" b="13040"/>
          <a:stretch/>
        </p:blipFill>
        <p:spPr>
          <a:xfrm>
            <a:off x="0" y="0"/>
            <a:ext cx="12489521" cy="6994525"/>
          </a:xfrm>
          <a:prstGeom prst="rect">
            <a:avLst/>
          </a:prstGeom>
        </p:spPr>
      </p:pic>
      <p:sp>
        <p:nvSpPr>
          <p:cNvPr id="6" name="Rectangle 5"/>
          <p:cNvSpPr/>
          <p:nvPr/>
        </p:nvSpPr>
        <p:spPr>
          <a:xfrm>
            <a:off x="-1" y="2858224"/>
            <a:ext cx="12489521" cy="2992582"/>
          </a:xfrm>
          <a:prstGeom prst="rect">
            <a:avLst/>
          </a:prstGeom>
          <a:solidFill>
            <a:srgbClr val="0086AD">
              <a:alpha val="9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4"/>
          <a:stretch>
            <a:fillRect/>
          </a:stretch>
        </p:blipFill>
        <p:spPr>
          <a:xfrm>
            <a:off x="638346" y="522232"/>
            <a:ext cx="1875678" cy="399553"/>
          </a:xfrm>
          <a:prstGeom prst="rect">
            <a:avLst/>
          </a:prstGeom>
          <a:effectLst/>
        </p:spPr>
      </p:pic>
      <p:sp>
        <p:nvSpPr>
          <p:cNvPr id="10" name="Title 3"/>
          <p:cNvSpPr txBox="1">
            <a:spLocks/>
          </p:cNvSpPr>
          <p:nvPr/>
        </p:nvSpPr>
        <p:spPr bwMode="auto">
          <a:xfrm>
            <a:off x="658080" y="3743011"/>
            <a:ext cx="11778395" cy="58990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4800" b="0" kern="1200" cap="none" spc="-100" baseline="0">
                <a:ln w="3175">
                  <a:noFill/>
                </a:ln>
                <a:solidFill>
                  <a:schemeClr val="tx1"/>
                </a:solidFill>
                <a:effectLst/>
                <a:latin typeface="+mj-lt"/>
                <a:ea typeface="+mn-ea"/>
                <a:cs typeface="Segoe UI" pitchFamily="34" charset="0"/>
              </a:defRPr>
            </a:lvl1pPr>
          </a:lstStyle>
          <a:p>
            <a:pPr>
              <a:lnSpc>
                <a:spcPts val="4640"/>
              </a:lnSpc>
              <a:spcAft>
                <a:spcPts val="1800"/>
              </a:spcAft>
            </a:pPr>
            <a:r>
              <a:rPr lang="en-US" sz="4200" dirty="0">
                <a:solidFill>
                  <a:schemeClr val="bg1"/>
                </a:solidFill>
              </a:rPr>
              <a:t>Institutional Effectiveness - Analytics </a:t>
            </a:r>
            <a:endParaRPr lang="en-US" sz="4200" spc="0" dirty="0">
              <a:solidFill>
                <a:schemeClr val="bg1"/>
              </a:solidFill>
              <a:latin typeface="Segoe UI Light" charset="0"/>
              <a:ea typeface="Segoe UI Light" charset="0"/>
              <a:cs typeface="Segoe UI Light" charset="0"/>
            </a:endParaRPr>
          </a:p>
        </p:txBody>
      </p:sp>
      <p:sp>
        <p:nvSpPr>
          <p:cNvPr id="11" name="Title 3"/>
          <p:cNvSpPr txBox="1">
            <a:spLocks/>
          </p:cNvSpPr>
          <p:nvPr/>
        </p:nvSpPr>
        <p:spPr bwMode="auto">
          <a:xfrm>
            <a:off x="658080" y="3256866"/>
            <a:ext cx="4101444" cy="338554"/>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4800" b="0" kern="1200" cap="none" spc="-100" baseline="0">
                <a:ln w="3175">
                  <a:noFill/>
                </a:ln>
                <a:solidFill>
                  <a:schemeClr val="tx1"/>
                </a:solidFill>
                <a:effectLst/>
                <a:latin typeface="+mj-lt"/>
                <a:ea typeface="+mn-ea"/>
                <a:cs typeface="Segoe UI" pitchFamily="34" charset="0"/>
              </a:defRPr>
            </a:lvl1pPr>
          </a:lstStyle>
          <a:p>
            <a:pPr>
              <a:lnSpc>
                <a:spcPct val="100000"/>
              </a:lnSpc>
              <a:spcAft>
                <a:spcPts val="1800"/>
              </a:spcAft>
            </a:pPr>
            <a:r>
              <a:rPr lang="en-US" sz="2200" spc="0" dirty="0">
                <a:solidFill>
                  <a:schemeClr val="bg1"/>
                </a:solidFill>
                <a:latin typeface="Segoe UI Light" charset="0"/>
                <a:ea typeface="Segoe UI Light" charset="0"/>
                <a:cs typeface="Segoe UI Light" charset="0"/>
              </a:rPr>
              <a:t>Digital Transformation in Education</a:t>
            </a:r>
            <a:endParaRPr lang="en-US" spc="0" dirty="0">
              <a:solidFill>
                <a:schemeClr val="bg1"/>
              </a:solidFill>
              <a:latin typeface="Segoe UI Light" charset="0"/>
              <a:ea typeface="Segoe UI Light" charset="0"/>
              <a:cs typeface="Segoe UI Light" charset="0"/>
            </a:endParaRPr>
          </a:p>
        </p:txBody>
      </p:sp>
      <p:sp>
        <p:nvSpPr>
          <p:cNvPr id="9" name="Title 3">
            <a:extLst>
              <a:ext uri="{FF2B5EF4-FFF2-40B4-BE49-F238E27FC236}">
                <a16:creationId xmlns:a16="http://schemas.microsoft.com/office/drawing/2014/main" id="{37E14F96-F0B0-4405-94D0-E1DDF6CA656C}"/>
              </a:ext>
            </a:extLst>
          </p:cNvPr>
          <p:cNvSpPr txBox="1">
            <a:spLocks/>
          </p:cNvSpPr>
          <p:nvPr/>
        </p:nvSpPr>
        <p:spPr bwMode="auto">
          <a:xfrm>
            <a:off x="638346" y="4796908"/>
            <a:ext cx="11778395" cy="58990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4800" b="0" kern="1200" cap="none" spc="-100" baseline="0">
                <a:ln w="3175">
                  <a:noFill/>
                </a:ln>
                <a:solidFill>
                  <a:schemeClr val="tx1"/>
                </a:solidFill>
                <a:effectLst/>
                <a:latin typeface="+mj-lt"/>
                <a:ea typeface="+mn-ea"/>
                <a:cs typeface="Segoe UI" pitchFamily="34" charset="0"/>
              </a:defRPr>
            </a:lvl1pPr>
          </a:lstStyle>
          <a:p>
            <a:pPr>
              <a:lnSpc>
                <a:spcPts val="4640"/>
              </a:lnSpc>
              <a:spcAft>
                <a:spcPts val="1800"/>
              </a:spcAft>
            </a:pPr>
            <a:r>
              <a:rPr lang="en-US" sz="4200" i="1" dirty="0">
                <a:solidFill>
                  <a:schemeClr val="bg1"/>
                </a:solidFill>
              </a:rPr>
              <a:t>TDM Deck</a:t>
            </a:r>
            <a:endParaRPr lang="en-US" sz="4200" i="1" spc="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211276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818234" y="570454"/>
            <a:ext cx="3999524" cy="4339650"/>
          </a:xfrm>
          <a:prstGeom prst="rect">
            <a:avLst/>
          </a:prstGeom>
        </p:spPr>
        <p:txBody>
          <a:bodyPr wrap="square">
            <a:spAutoFit/>
          </a:bodyPr>
          <a:lstStyle/>
          <a:p>
            <a:pPr>
              <a:spcAft>
                <a:spcPts val="3000"/>
              </a:spcAft>
            </a:pPr>
            <a:r>
              <a:rPr lang="en-US" kern="0" dirty="0">
                <a:latin typeface="Segoe UI Light" charset="0"/>
                <a:cs typeface="Segoe UI Light" charset="0"/>
              </a:rPr>
              <a:t>Counselors have difficulty catering to ever increasing needs of students and suffer from ever -increasing workloads </a:t>
            </a:r>
            <a:endParaRPr lang="en-US" kern="0" dirty="0">
              <a:latin typeface="Segoe UI Light" charset="0"/>
              <a:ea typeface="Segoe UI Light" charset="0"/>
              <a:cs typeface="Segoe UI Light" charset="0"/>
            </a:endParaRPr>
          </a:p>
          <a:p>
            <a:pPr>
              <a:spcAft>
                <a:spcPts val="600"/>
              </a:spcAft>
            </a:pPr>
            <a:r>
              <a:rPr lang="en-US" kern="0" dirty="0">
                <a:latin typeface="Segoe UI Light" charset="0"/>
                <a:ea typeface="Segoe UI Light" charset="0"/>
                <a:cs typeface="Segoe UI Light" charset="0"/>
              </a:rPr>
              <a:t>Build early prevention activities for </a:t>
            </a:r>
            <a:br>
              <a:rPr lang="en-US" kern="0" dirty="0">
                <a:latin typeface="Segoe UI Light" charset="0"/>
                <a:ea typeface="Segoe UI Light" charset="0"/>
                <a:cs typeface="Segoe UI Light" charset="0"/>
              </a:rPr>
            </a:br>
            <a:r>
              <a:rPr lang="en-US" kern="0" dirty="0">
                <a:latin typeface="Segoe UI Light" charset="0"/>
                <a:ea typeface="Segoe UI Light" charset="0"/>
                <a:cs typeface="Segoe UI Light" charset="0"/>
              </a:rPr>
              <a:t>at-risk students</a:t>
            </a:r>
          </a:p>
          <a:p>
            <a:pPr>
              <a:spcAft>
                <a:spcPts val="600"/>
              </a:spcAft>
            </a:pPr>
            <a:endParaRPr lang="en-US" kern="0" dirty="0">
              <a:latin typeface="Segoe UI Light" charset="0"/>
              <a:ea typeface="Segoe UI Light" charset="0"/>
              <a:cs typeface="Segoe UI Light" charset="0"/>
            </a:endParaRPr>
          </a:p>
          <a:p>
            <a:pPr>
              <a:spcAft>
                <a:spcPts val="3000"/>
              </a:spcAft>
            </a:pPr>
            <a:r>
              <a:rPr lang="en-US" kern="0" dirty="0">
                <a:latin typeface="Segoe UI Light" charset="0"/>
                <a:ea typeface="Segoe UI Light" charset="0"/>
                <a:cs typeface="Segoe UI Light" charset="0"/>
              </a:rPr>
              <a:t>Determine which concepts a student has mastered and which concepts they struggle with</a:t>
            </a:r>
          </a:p>
          <a:p>
            <a:pPr>
              <a:spcAft>
                <a:spcPts val="3000"/>
              </a:spcAft>
            </a:pPr>
            <a:r>
              <a:rPr lang="en-US" kern="0" dirty="0">
                <a:latin typeface="Segoe UI Light" charset="0"/>
                <a:ea typeface="Segoe UI Light" charset="0"/>
                <a:cs typeface="Segoe UI Light" charset="0"/>
              </a:rPr>
              <a:t>Counselors can scale up easily by getting an all up view into a student career progression</a:t>
            </a:r>
          </a:p>
        </p:txBody>
      </p:sp>
      <p:sp>
        <p:nvSpPr>
          <p:cNvPr id="18" name="Title 4"/>
          <p:cNvSpPr txBox="1">
            <a:spLocks/>
          </p:cNvSpPr>
          <p:nvPr/>
        </p:nvSpPr>
        <p:spPr>
          <a:xfrm>
            <a:off x="648052" y="2949873"/>
            <a:ext cx="5997677"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0" dirty="0">
                <a:solidFill>
                  <a:schemeClr val="tx1"/>
                </a:solidFill>
                <a:latin typeface="Segoe UI Light" charset="0"/>
                <a:ea typeface="Segoe UI Light" charset="0"/>
                <a:cs typeface="Segoe UI Light" charset="0"/>
              </a:rPr>
              <a:t>Drive Student Engagement</a:t>
            </a:r>
          </a:p>
        </p:txBody>
      </p:sp>
      <p:pic>
        <p:nvPicPr>
          <p:cNvPr id="16" name="Picture 15"/>
          <p:cNvPicPr>
            <a:picLocks noChangeAspect="1"/>
          </p:cNvPicPr>
          <p:nvPr/>
        </p:nvPicPr>
        <p:blipFill>
          <a:blip r:embed="rId3"/>
          <a:stretch>
            <a:fillRect/>
          </a:stretch>
        </p:blipFill>
        <p:spPr>
          <a:xfrm>
            <a:off x="7317857" y="1819700"/>
            <a:ext cx="482600" cy="482600"/>
          </a:xfrm>
          <a:prstGeom prst="rect">
            <a:avLst/>
          </a:prstGeom>
        </p:spPr>
      </p:pic>
      <p:pic>
        <p:nvPicPr>
          <p:cNvPr id="2" name="Picture 1"/>
          <p:cNvPicPr>
            <a:picLocks noChangeAspect="1"/>
          </p:cNvPicPr>
          <p:nvPr/>
        </p:nvPicPr>
        <p:blipFill>
          <a:blip r:embed="rId4"/>
          <a:stretch>
            <a:fillRect/>
          </a:stretch>
        </p:blipFill>
        <p:spPr>
          <a:xfrm>
            <a:off x="7333673" y="2825943"/>
            <a:ext cx="482600" cy="482600"/>
          </a:xfrm>
          <a:prstGeom prst="rect">
            <a:avLst/>
          </a:prstGeom>
        </p:spPr>
      </p:pic>
      <p:pic>
        <p:nvPicPr>
          <p:cNvPr id="5" name="Picture 4"/>
          <p:cNvPicPr>
            <a:picLocks noChangeAspect="1"/>
          </p:cNvPicPr>
          <p:nvPr/>
        </p:nvPicPr>
        <p:blipFill>
          <a:blip r:embed="rId5"/>
          <a:stretch>
            <a:fillRect/>
          </a:stretch>
        </p:blipFill>
        <p:spPr>
          <a:xfrm>
            <a:off x="7331711" y="660828"/>
            <a:ext cx="482600" cy="469900"/>
          </a:xfrm>
          <a:prstGeom prst="rect">
            <a:avLst/>
          </a:prstGeom>
        </p:spPr>
      </p:pic>
      <p:pic>
        <p:nvPicPr>
          <p:cNvPr id="22" name="Picture 21">
            <a:extLst>
              <a:ext uri="{FF2B5EF4-FFF2-40B4-BE49-F238E27FC236}">
                <a16:creationId xmlns:a16="http://schemas.microsoft.com/office/drawing/2014/main" id="{23015339-FF7A-4E2B-AD0A-2E6D12312FAC}"/>
              </a:ext>
            </a:extLst>
          </p:cNvPr>
          <p:cNvPicPr>
            <a:picLocks noChangeAspect="1"/>
          </p:cNvPicPr>
          <p:nvPr/>
        </p:nvPicPr>
        <p:blipFill>
          <a:blip r:embed="rId6"/>
          <a:stretch>
            <a:fillRect/>
          </a:stretch>
        </p:blipFill>
        <p:spPr>
          <a:xfrm>
            <a:off x="2695228" y="5602768"/>
            <a:ext cx="457200" cy="457200"/>
          </a:xfrm>
          <a:prstGeom prst="rect">
            <a:avLst/>
          </a:prstGeom>
        </p:spPr>
      </p:pic>
      <p:pic>
        <p:nvPicPr>
          <p:cNvPr id="9" name="Picture 8">
            <a:extLst>
              <a:ext uri="{FF2B5EF4-FFF2-40B4-BE49-F238E27FC236}">
                <a16:creationId xmlns:a16="http://schemas.microsoft.com/office/drawing/2014/main" id="{5AB05F8F-665D-4C39-A3D1-8F497E096940}"/>
              </a:ext>
            </a:extLst>
          </p:cNvPr>
          <p:cNvPicPr>
            <a:picLocks noChangeAspect="1"/>
          </p:cNvPicPr>
          <p:nvPr/>
        </p:nvPicPr>
        <p:blipFill>
          <a:blip r:embed="rId7">
            <a:duotone>
              <a:prstClr val="black"/>
              <a:schemeClr val="tx2">
                <a:tint val="45000"/>
                <a:satMod val="400000"/>
              </a:schemeClr>
            </a:duotone>
          </a:blip>
          <a:stretch>
            <a:fillRect/>
          </a:stretch>
        </p:blipFill>
        <p:spPr>
          <a:xfrm>
            <a:off x="648052" y="2061000"/>
            <a:ext cx="888873" cy="888873"/>
          </a:xfrm>
          <a:prstGeom prst="rect">
            <a:avLst/>
          </a:prstGeom>
        </p:spPr>
      </p:pic>
      <p:sp>
        <p:nvSpPr>
          <p:cNvPr id="3" name="TextBox 2">
            <a:extLst>
              <a:ext uri="{FF2B5EF4-FFF2-40B4-BE49-F238E27FC236}">
                <a16:creationId xmlns:a16="http://schemas.microsoft.com/office/drawing/2014/main" id="{F92FF2FB-3E25-4DAF-8874-D444605B2659}"/>
              </a:ext>
            </a:extLst>
          </p:cNvPr>
          <p:cNvSpPr txBox="1"/>
          <p:nvPr/>
        </p:nvSpPr>
        <p:spPr>
          <a:xfrm>
            <a:off x="3232727" y="5468000"/>
            <a:ext cx="8820728" cy="1369606"/>
          </a:xfrm>
          <a:prstGeom prst="rect">
            <a:avLst/>
          </a:prstGeom>
          <a:noFill/>
        </p:spPr>
        <p:txBody>
          <a:bodyPr wrap="square" lIns="182880" tIns="146304" rIns="182880" bIns="146304" rtlCol="0">
            <a:spAutoFit/>
          </a:bodyPr>
          <a:lstStyle/>
          <a:p>
            <a:pPr>
              <a:lnSpc>
                <a:spcPct val="90000"/>
              </a:lnSpc>
              <a:spcAft>
                <a:spcPts val="600"/>
              </a:spcAft>
            </a:pPr>
            <a:r>
              <a:rPr lang="en-US" sz="2400" kern="0" dirty="0">
                <a:latin typeface="Segoe UI Light" charset="0"/>
                <a:ea typeface="Segoe UI Light" charset="0"/>
                <a:cs typeface="Segoe UI Light" charset="0"/>
              </a:rPr>
              <a:t>Develop a self-service career counselor BOT that personalizes career plans to drive student engagement</a:t>
            </a:r>
          </a:p>
          <a:p>
            <a:pPr>
              <a:lnSpc>
                <a:spcPct val="90000"/>
              </a:lnSpc>
              <a:spcAft>
                <a:spcPts val="600"/>
              </a:spcAft>
            </a:pPr>
            <a:endParaRPr lang="en-US" sz="2400" dirty="0" err="1">
              <a:gradFill>
                <a:gsLst>
                  <a:gs pos="2917">
                    <a:schemeClr val="tx1"/>
                  </a:gs>
                  <a:gs pos="30000">
                    <a:schemeClr val="tx1"/>
                  </a:gs>
                </a:gsLst>
                <a:lin ang="5400000" scaled="0"/>
              </a:gradFill>
            </a:endParaRPr>
          </a:p>
        </p:txBody>
      </p:sp>
      <p:cxnSp>
        <p:nvCxnSpPr>
          <p:cNvPr id="6" name="Straight Connector 5">
            <a:extLst>
              <a:ext uri="{FF2B5EF4-FFF2-40B4-BE49-F238E27FC236}">
                <a16:creationId xmlns:a16="http://schemas.microsoft.com/office/drawing/2014/main" id="{4649555D-5E75-4611-B09C-4725B4A4A4BA}"/>
              </a:ext>
            </a:extLst>
          </p:cNvPr>
          <p:cNvCxnSpPr/>
          <p:nvPr/>
        </p:nvCxnSpPr>
        <p:spPr>
          <a:xfrm>
            <a:off x="917763" y="4910104"/>
            <a:ext cx="103967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5E303E-0784-44A6-875C-B5A4FC76C9D1}"/>
              </a:ext>
            </a:extLst>
          </p:cNvPr>
          <p:cNvSpPr txBox="1"/>
          <p:nvPr/>
        </p:nvSpPr>
        <p:spPr>
          <a:xfrm>
            <a:off x="917763" y="4974904"/>
            <a:ext cx="167178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Solution</a:t>
            </a:r>
          </a:p>
        </p:txBody>
      </p:sp>
      <p:pic>
        <p:nvPicPr>
          <p:cNvPr id="14" name="Picture 13">
            <a:extLst>
              <a:ext uri="{FF2B5EF4-FFF2-40B4-BE49-F238E27FC236}">
                <a16:creationId xmlns:a16="http://schemas.microsoft.com/office/drawing/2014/main" id="{ABE321B2-3DD0-400C-9CB3-C2AFA8DFF011}"/>
              </a:ext>
            </a:extLst>
          </p:cNvPr>
          <p:cNvPicPr>
            <a:picLocks noChangeAspect="1"/>
          </p:cNvPicPr>
          <p:nvPr/>
        </p:nvPicPr>
        <p:blipFill rotWithShape="1">
          <a:blip r:embed="rId8" cstate="print">
            <a:grayscl/>
            <a:extLst>
              <a:ext uri="{28A0092B-C50C-407E-A947-70E740481C1C}">
                <a14:useLocalDpi xmlns:a14="http://schemas.microsoft.com/office/drawing/2010/main" val="0"/>
              </a:ext>
            </a:extLst>
          </a:blip>
          <a:srcRect/>
          <a:stretch/>
        </p:blipFill>
        <p:spPr>
          <a:xfrm>
            <a:off x="1554702" y="595396"/>
            <a:ext cx="2915019" cy="2354477"/>
          </a:xfrm>
          <a:prstGeom prst="rect">
            <a:avLst/>
          </a:prstGeom>
        </p:spPr>
      </p:pic>
      <p:sp>
        <p:nvSpPr>
          <p:cNvPr id="17" name="TextBox 16">
            <a:extLst>
              <a:ext uri="{FF2B5EF4-FFF2-40B4-BE49-F238E27FC236}">
                <a16:creationId xmlns:a16="http://schemas.microsoft.com/office/drawing/2014/main" id="{81454D37-C702-4147-AC57-A4E9D04E6752}"/>
              </a:ext>
            </a:extLst>
          </p:cNvPr>
          <p:cNvSpPr txBox="1"/>
          <p:nvPr/>
        </p:nvSpPr>
        <p:spPr>
          <a:xfrm>
            <a:off x="1552741" y="2471497"/>
            <a:ext cx="2237527" cy="478376"/>
          </a:xfrm>
          <a:prstGeom prst="rect">
            <a:avLst/>
          </a:prstGeom>
          <a:solidFill>
            <a:schemeClr val="tx1">
              <a:lumMod val="20000"/>
              <a:lumOff val="80000"/>
            </a:schemeClr>
          </a:solidFill>
        </p:spPr>
        <p:txBody>
          <a:bodyPr wrap="square" rtlCol="0">
            <a:spAutoFit/>
          </a:bodyPr>
          <a:lstStyle/>
          <a:p>
            <a:r>
              <a:rPr lang="en-US" sz="2448" dirty="0">
                <a:solidFill>
                  <a:schemeClr val="accent1"/>
                </a:solidFill>
                <a:latin typeface="Segoe UI" panose="020B0502040204020203" pitchFamily="34" charset="0"/>
                <a:cs typeface="Segoe UI" panose="020B0502040204020203" pitchFamily="34" charset="0"/>
              </a:rPr>
              <a:t>Counselors</a:t>
            </a:r>
          </a:p>
        </p:txBody>
      </p:sp>
      <p:pic>
        <p:nvPicPr>
          <p:cNvPr id="20" name="Picture 19">
            <a:extLst>
              <a:ext uri="{FF2B5EF4-FFF2-40B4-BE49-F238E27FC236}">
                <a16:creationId xmlns:a16="http://schemas.microsoft.com/office/drawing/2014/main" id="{24F9275C-0F99-4BF3-971D-89E4E398B834}"/>
              </a:ext>
            </a:extLst>
          </p:cNvPr>
          <p:cNvPicPr>
            <a:picLocks noChangeAspect="1"/>
          </p:cNvPicPr>
          <p:nvPr/>
        </p:nvPicPr>
        <p:blipFill>
          <a:blip r:embed="rId9"/>
          <a:stretch>
            <a:fillRect/>
          </a:stretch>
        </p:blipFill>
        <p:spPr>
          <a:xfrm>
            <a:off x="7330557" y="4023370"/>
            <a:ext cx="469900" cy="469900"/>
          </a:xfrm>
          <a:prstGeom prst="rect">
            <a:avLst/>
          </a:prstGeom>
        </p:spPr>
      </p:pic>
    </p:spTree>
    <p:extLst>
      <p:ext uri="{BB962C8B-B14F-4D97-AF65-F5344CB8AC3E}">
        <p14:creationId xmlns:p14="http://schemas.microsoft.com/office/powerpoint/2010/main" val="120499628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generated with high confidence">
            <a:extLst>
              <a:ext uri="{FF2B5EF4-FFF2-40B4-BE49-F238E27FC236}">
                <a16:creationId xmlns:a16="http://schemas.microsoft.com/office/drawing/2014/main" id="{2005ACE4-F475-4D63-BED7-14831CDF84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406" b="75652" l="10000" r="90000"/>
                    </a14:imgEffect>
                  </a14:imgLayer>
                </a14:imgProps>
              </a:ext>
            </a:extLst>
          </a:blip>
          <a:srcRect b="15942"/>
          <a:stretch/>
        </p:blipFill>
        <p:spPr>
          <a:xfrm>
            <a:off x="0" y="0"/>
            <a:ext cx="12484677" cy="6994525"/>
          </a:xfrm>
          <a:prstGeom prst="rect">
            <a:avLst/>
          </a:prstGeom>
        </p:spPr>
      </p:pic>
      <p:sp>
        <p:nvSpPr>
          <p:cNvPr id="10" name="Rectangle 9"/>
          <p:cNvSpPr/>
          <p:nvPr/>
        </p:nvSpPr>
        <p:spPr>
          <a:xfrm>
            <a:off x="762069" y="5150937"/>
            <a:ext cx="232948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u="none" strike="noStrike" kern="1200" cap="none" normalizeH="0" baseline="0" noProof="0" dirty="0">
                <a:ln w="3175">
                  <a:noFill/>
                </a:ln>
                <a:effectLst/>
                <a:uLnTx/>
                <a:uFillTx/>
                <a:latin typeface="Segoe UI Light" charset="0"/>
                <a:ea typeface="Segoe UI Light" charset="0"/>
                <a:cs typeface="Segoe UI Light" charset="0"/>
              </a:rPr>
              <a:t>Solution Components</a:t>
            </a:r>
            <a:r>
              <a:rPr kumimoji="0" lang="en-US" sz="1800" u="none" strike="noStrike" kern="1200" cap="none" normalizeH="0" baseline="0" noProof="0" dirty="0">
                <a:ln w="3175">
                  <a:noFill/>
                </a:ln>
                <a:solidFill>
                  <a:srgbClr val="FFFFFF"/>
                </a:solidFill>
                <a:effectLst/>
                <a:uLnTx/>
                <a:uFillTx/>
                <a:latin typeface="Segoe UI Light" charset="0"/>
                <a:ea typeface="Segoe UI Light" charset="0"/>
                <a:cs typeface="Segoe UI Light" charset="0"/>
              </a:rPr>
              <a:t>:</a:t>
            </a:r>
            <a:endParaRPr kumimoji="0" lang="en-US" sz="1800" b="0" i="0" u="none" strike="noStrike" kern="1200" cap="none" normalizeH="0" baseline="0" noProof="0" dirty="0">
              <a:ln w="3175">
                <a:noFill/>
              </a:ln>
              <a:solidFill>
                <a:srgbClr val="FFFFFF"/>
              </a:solidFill>
              <a:effectLst/>
              <a:uLnTx/>
              <a:uFillTx/>
              <a:latin typeface="Segoe UI Light"/>
              <a:cs typeface="Segoe UI" pitchFamily="34" charset="0"/>
            </a:endParaRPr>
          </a:p>
        </p:txBody>
      </p:sp>
      <p:sp>
        <p:nvSpPr>
          <p:cNvPr id="11" name="Rectangle 10"/>
          <p:cNvSpPr/>
          <p:nvPr/>
        </p:nvSpPr>
        <p:spPr>
          <a:xfrm>
            <a:off x="762068" y="5430982"/>
            <a:ext cx="481669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noProof="0" dirty="0">
                <a:ln w="3175">
                  <a:noFill/>
                </a:ln>
                <a:latin typeface="Segoe UI" charset="0"/>
                <a:ea typeface="Segoe UI" charset="0"/>
                <a:cs typeface="Segoe UI" charset="0"/>
              </a:rPr>
              <a:t>Azure SQL DB</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ln w="3175">
                  <a:noFill/>
                </a:ln>
                <a:latin typeface="Segoe UI" charset="0"/>
                <a:ea typeface="Segoe UI" charset="0"/>
                <a:cs typeface="Segoe UI" charset="0"/>
              </a:rPr>
              <a:t>PowerBI</a:t>
            </a:r>
            <a:endParaRPr lang="en-US" sz="2400" noProof="0" dirty="0">
              <a:ln w="3175">
                <a:noFill/>
              </a:ln>
              <a:latin typeface="Segoe UI" charset="0"/>
              <a:ea typeface="Segoe UI" charset="0"/>
              <a:cs typeface="Segoe UI" charset="0"/>
            </a:endParaRPr>
          </a:p>
        </p:txBody>
      </p:sp>
      <p:sp>
        <p:nvSpPr>
          <p:cNvPr id="12" name="Rectangle 11"/>
          <p:cNvSpPr/>
          <p:nvPr/>
        </p:nvSpPr>
        <p:spPr>
          <a:xfrm>
            <a:off x="0" y="2706233"/>
            <a:ext cx="6335486" cy="2241324"/>
          </a:xfrm>
          <a:prstGeom prst="rect">
            <a:avLst/>
          </a:prstGeom>
          <a:solidFill>
            <a:srgbClr val="0086AD">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4"/>
          <p:cNvSpPr txBox="1">
            <a:spLocks/>
          </p:cNvSpPr>
          <p:nvPr/>
        </p:nvSpPr>
        <p:spPr>
          <a:xfrm>
            <a:off x="1104672" y="3136432"/>
            <a:ext cx="5328206"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spc="0" dirty="0">
                <a:solidFill>
                  <a:schemeClr val="bg1"/>
                </a:solidFill>
                <a:latin typeface="Segoe UI Light" charset="0"/>
                <a:ea typeface="Segoe UI Light" charset="0"/>
                <a:cs typeface="Segoe UI Light" charset="0"/>
              </a:rPr>
              <a:t>Empower Education Administrators</a:t>
            </a:r>
          </a:p>
        </p:txBody>
      </p:sp>
      <p:pic>
        <p:nvPicPr>
          <p:cNvPr id="14" name="Picture 13">
            <a:extLst>
              <a:ext uri="{FF2B5EF4-FFF2-40B4-BE49-F238E27FC236}">
                <a16:creationId xmlns:a16="http://schemas.microsoft.com/office/drawing/2014/main" id="{5658D2D0-0444-4B72-95ED-68DD99D14B8E}"/>
              </a:ext>
            </a:extLst>
          </p:cNvPr>
          <p:cNvPicPr>
            <a:picLocks noChangeAspect="1"/>
          </p:cNvPicPr>
          <p:nvPr/>
        </p:nvPicPr>
        <p:blipFill>
          <a:blip r:embed="rId5"/>
          <a:stretch>
            <a:fillRect/>
          </a:stretch>
        </p:blipFill>
        <p:spPr>
          <a:xfrm>
            <a:off x="255565" y="3136432"/>
            <a:ext cx="751715" cy="751715"/>
          </a:xfrm>
          <a:prstGeom prst="rect">
            <a:avLst/>
          </a:prstGeom>
        </p:spPr>
      </p:pic>
    </p:spTree>
    <p:extLst>
      <p:ext uri="{BB962C8B-B14F-4D97-AF65-F5344CB8AC3E}">
        <p14:creationId xmlns:p14="http://schemas.microsoft.com/office/powerpoint/2010/main" val="141794667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p:cNvSpPr txBox="1">
            <a:spLocks/>
          </p:cNvSpPr>
          <p:nvPr/>
        </p:nvSpPr>
        <p:spPr>
          <a:xfrm>
            <a:off x="648052" y="2949873"/>
            <a:ext cx="5997677"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0" dirty="0">
                <a:solidFill>
                  <a:schemeClr val="tx1"/>
                </a:solidFill>
                <a:latin typeface="Segoe UI Light" charset="0"/>
                <a:ea typeface="Segoe UI Light" charset="0"/>
                <a:cs typeface="Segoe UI Light" charset="0"/>
              </a:rPr>
              <a:t>Empower Education Administrators</a:t>
            </a:r>
          </a:p>
        </p:txBody>
      </p:sp>
      <p:sp>
        <p:nvSpPr>
          <p:cNvPr id="3" name="TextBox 2">
            <a:extLst>
              <a:ext uri="{FF2B5EF4-FFF2-40B4-BE49-F238E27FC236}">
                <a16:creationId xmlns:a16="http://schemas.microsoft.com/office/drawing/2014/main" id="{F92FF2FB-3E25-4DAF-8874-D444605B2659}"/>
              </a:ext>
            </a:extLst>
          </p:cNvPr>
          <p:cNvSpPr txBox="1"/>
          <p:nvPr/>
        </p:nvSpPr>
        <p:spPr>
          <a:xfrm>
            <a:off x="3232727" y="5347932"/>
            <a:ext cx="8820728" cy="1735860"/>
          </a:xfrm>
          <a:prstGeom prst="rect">
            <a:avLst/>
          </a:prstGeom>
          <a:noFill/>
        </p:spPr>
        <p:txBody>
          <a:bodyPr wrap="square" lIns="182880" tIns="146304" rIns="182880" bIns="146304" rtlCol="0">
            <a:spAutoFit/>
          </a:bodyPr>
          <a:lstStyle/>
          <a:p>
            <a:r>
              <a:rPr lang="en-US" sz="2400" dirty="0">
                <a:latin typeface="Segoe UI Light" charset="0"/>
                <a:ea typeface="Segoe UI Light" charset="0"/>
                <a:cs typeface="Segoe UI Light" charset="0"/>
              </a:rPr>
              <a:t>Build reporting systems that presents a consolidated view into student engagement, staff effectiveness and project costs from a facilities perspective across all campuses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cxnSp>
        <p:nvCxnSpPr>
          <p:cNvPr id="6" name="Straight Connector 5">
            <a:extLst>
              <a:ext uri="{FF2B5EF4-FFF2-40B4-BE49-F238E27FC236}">
                <a16:creationId xmlns:a16="http://schemas.microsoft.com/office/drawing/2014/main" id="{4649555D-5E75-4611-B09C-4725B4A4A4BA}"/>
              </a:ext>
            </a:extLst>
          </p:cNvPr>
          <p:cNvCxnSpPr/>
          <p:nvPr/>
        </p:nvCxnSpPr>
        <p:spPr>
          <a:xfrm>
            <a:off x="917763" y="4799630"/>
            <a:ext cx="103967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5E303E-0784-44A6-875C-B5A4FC76C9D1}"/>
              </a:ext>
            </a:extLst>
          </p:cNvPr>
          <p:cNvSpPr txBox="1"/>
          <p:nvPr/>
        </p:nvSpPr>
        <p:spPr>
          <a:xfrm>
            <a:off x="917763" y="4854836"/>
            <a:ext cx="167178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Solution</a:t>
            </a:r>
          </a:p>
        </p:txBody>
      </p:sp>
      <p:pic>
        <p:nvPicPr>
          <p:cNvPr id="12" name="Picture 11">
            <a:extLst>
              <a:ext uri="{FF2B5EF4-FFF2-40B4-BE49-F238E27FC236}">
                <a16:creationId xmlns:a16="http://schemas.microsoft.com/office/drawing/2014/main" id="{7D304333-F4C2-4EB7-BB93-0919B58FA722}"/>
              </a:ext>
            </a:extLst>
          </p:cNvPr>
          <p:cNvPicPr>
            <a:picLocks noChangeAspect="1"/>
          </p:cNvPicPr>
          <p:nvPr/>
        </p:nvPicPr>
        <p:blipFill>
          <a:blip r:embed="rId3">
            <a:duotone>
              <a:prstClr val="black"/>
              <a:schemeClr val="tx2">
                <a:tint val="45000"/>
                <a:satMod val="400000"/>
              </a:schemeClr>
            </a:duotone>
          </a:blip>
          <a:stretch>
            <a:fillRect/>
          </a:stretch>
        </p:blipFill>
        <p:spPr>
          <a:xfrm>
            <a:off x="782038" y="2226772"/>
            <a:ext cx="751715" cy="751715"/>
          </a:xfrm>
          <a:prstGeom prst="rect">
            <a:avLst/>
          </a:prstGeom>
        </p:spPr>
      </p:pic>
      <p:sp>
        <p:nvSpPr>
          <p:cNvPr id="13" name="Rectangle 12">
            <a:extLst>
              <a:ext uri="{FF2B5EF4-FFF2-40B4-BE49-F238E27FC236}">
                <a16:creationId xmlns:a16="http://schemas.microsoft.com/office/drawing/2014/main" id="{E420526D-1915-4529-B090-6B3A71DAF49D}"/>
              </a:ext>
            </a:extLst>
          </p:cNvPr>
          <p:cNvSpPr/>
          <p:nvPr/>
        </p:nvSpPr>
        <p:spPr>
          <a:xfrm>
            <a:off x="7861871" y="310689"/>
            <a:ext cx="3999524" cy="3954929"/>
          </a:xfrm>
          <a:prstGeom prst="rect">
            <a:avLst/>
          </a:prstGeom>
        </p:spPr>
        <p:txBody>
          <a:bodyPr wrap="square">
            <a:spAutoFit/>
          </a:bodyPr>
          <a:lstStyle/>
          <a:p>
            <a:pPr>
              <a:spcAft>
                <a:spcPts val="600"/>
              </a:spcAft>
            </a:pPr>
            <a:r>
              <a:rPr lang="en-US" kern="0" dirty="0">
                <a:latin typeface="Segoe UI Light" charset="0"/>
                <a:ea typeface="Segoe UI Light" charset="0"/>
                <a:cs typeface="Segoe UI Light" charset="0"/>
              </a:rPr>
              <a:t>All up dashboard map view across all schools within the district with ability to drill down with powerful self-service capabilities</a:t>
            </a:r>
          </a:p>
          <a:p>
            <a:pPr>
              <a:spcAft>
                <a:spcPts val="600"/>
              </a:spcAft>
            </a:pPr>
            <a:endParaRPr lang="en-US" kern="0" dirty="0">
              <a:latin typeface="Segoe UI Light" charset="0"/>
              <a:ea typeface="Segoe UI Light" charset="0"/>
              <a:cs typeface="Segoe UI Light" charset="0"/>
            </a:endParaRPr>
          </a:p>
          <a:p>
            <a:pPr>
              <a:spcAft>
                <a:spcPts val="3000"/>
              </a:spcAft>
            </a:pPr>
            <a:r>
              <a:rPr lang="en-US" kern="0" dirty="0">
                <a:latin typeface="Segoe UI Light" charset="0"/>
                <a:ea typeface="Segoe UI Light" charset="0"/>
                <a:cs typeface="Segoe UI Light" charset="0"/>
              </a:rPr>
              <a:t>Determine Staff and student effectiveness – Identify student dropout profiles and take proactive corrective action</a:t>
            </a:r>
          </a:p>
          <a:p>
            <a:pPr>
              <a:spcAft>
                <a:spcPts val="3000"/>
              </a:spcAft>
            </a:pPr>
            <a:r>
              <a:rPr lang="en-US" kern="0" dirty="0">
                <a:latin typeface="Segoe UI Light" charset="0"/>
                <a:ea typeface="Segoe UI Light" charset="0"/>
                <a:cs typeface="Segoe UI Light" charset="0"/>
              </a:rPr>
              <a:t>Determine overall costs of all projects across various campuses as part of the school district to measure ROI</a:t>
            </a:r>
          </a:p>
        </p:txBody>
      </p:sp>
      <p:pic>
        <p:nvPicPr>
          <p:cNvPr id="14" name="Picture 13">
            <a:extLst>
              <a:ext uri="{FF2B5EF4-FFF2-40B4-BE49-F238E27FC236}">
                <a16:creationId xmlns:a16="http://schemas.microsoft.com/office/drawing/2014/main" id="{DB6C0A79-4263-482F-A9FE-41CF7315814A}"/>
              </a:ext>
            </a:extLst>
          </p:cNvPr>
          <p:cNvPicPr>
            <a:picLocks noChangeAspect="1"/>
          </p:cNvPicPr>
          <p:nvPr/>
        </p:nvPicPr>
        <p:blipFill>
          <a:blip r:embed="rId4"/>
          <a:stretch>
            <a:fillRect/>
          </a:stretch>
        </p:blipFill>
        <p:spPr>
          <a:xfrm>
            <a:off x="7327741" y="1923794"/>
            <a:ext cx="482600" cy="482600"/>
          </a:xfrm>
          <a:prstGeom prst="rect">
            <a:avLst/>
          </a:prstGeom>
        </p:spPr>
      </p:pic>
      <p:pic>
        <p:nvPicPr>
          <p:cNvPr id="19" name="Picture 18">
            <a:extLst>
              <a:ext uri="{FF2B5EF4-FFF2-40B4-BE49-F238E27FC236}">
                <a16:creationId xmlns:a16="http://schemas.microsoft.com/office/drawing/2014/main" id="{9809DC34-80B4-4ECF-9F70-A18E8C43BB56}"/>
              </a:ext>
            </a:extLst>
          </p:cNvPr>
          <p:cNvPicPr>
            <a:picLocks noChangeAspect="1"/>
          </p:cNvPicPr>
          <p:nvPr/>
        </p:nvPicPr>
        <p:blipFill>
          <a:blip r:embed="rId5"/>
          <a:stretch>
            <a:fillRect/>
          </a:stretch>
        </p:blipFill>
        <p:spPr>
          <a:xfrm>
            <a:off x="7327741" y="348247"/>
            <a:ext cx="482600" cy="469900"/>
          </a:xfrm>
          <a:prstGeom prst="rect">
            <a:avLst/>
          </a:prstGeom>
        </p:spPr>
      </p:pic>
      <p:pic>
        <p:nvPicPr>
          <p:cNvPr id="20" name="Picture 19">
            <a:extLst>
              <a:ext uri="{FF2B5EF4-FFF2-40B4-BE49-F238E27FC236}">
                <a16:creationId xmlns:a16="http://schemas.microsoft.com/office/drawing/2014/main" id="{6EE38C3D-CF80-4A9C-92CC-F63A28948765}"/>
              </a:ext>
            </a:extLst>
          </p:cNvPr>
          <p:cNvPicPr>
            <a:picLocks noChangeAspect="1"/>
          </p:cNvPicPr>
          <p:nvPr/>
        </p:nvPicPr>
        <p:blipFill>
          <a:blip r:embed="rId6">
            <a:duotone>
              <a:prstClr val="black"/>
              <a:schemeClr val="tx2">
                <a:tint val="45000"/>
                <a:satMod val="400000"/>
              </a:schemeClr>
            </a:duotone>
          </a:blip>
          <a:stretch>
            <a:fillRect/>
          </a:stretch>
        </p:blipFill>
        <p:spPr>
          <a:xfrm>
            <a:off x="2123444" y="5563626"/>
            <a:ext cx="733955" cy="733955"/>
          </a:xfrm>
          <a:prstGeom prst="rect">
            <a:avLst/>
          </a:prstGeom>
        </p:spPr>
      </p:pic>
      <p:pic>
        <p:nvPicPr>
          <p:cNvPr id="24" name="Picture 23">
            <a:extLst>
              <a:ext uri="{FF2B5EF4-FFF2-40B4-BE49-F238E27FC236}">
                <a16:creationId xmlns:a16="http://schemas.microsoft.com/office/drawing/2014/main" id="{D9480113-AFCF-415D-9F6D-1CB576DF49CF}"/>
              </a:ext>
            </a:extLst>
          </p:cNvPr>
          <p:cNvPicPr>
            <a:picLocks noChangeAspect="1"/>
          </p:cNvPicPr>
          <p:nvPr/>
        </p:nvPicPr>
        <p:blipFill>
          <a:blip r:embed="rId7"/>
          <a:stretch>
            <a:fillRect/>
          </a:stretch>
        </p:blipFill>
        <p:spPr>
          <a:xfrm>
            <a:off x="7327741" y="3305854"/>
            <a:ext cx="469900" cy="469900"/>
          </a:xfrm>
          <a:prstGeom prst="rect">
            <a:avLst/>
          </a:prstGeom>
        </p:spPr>
      </p:pic>
      <p:pic>
        <p:nvPicPr>
          <p:cNvPr id="25" name="Picture 24">
            <a:extLst>
              <a:ext uri="{FF2B5EF4-FFF2-40B4-BE49-F238E27FC236}">
                <a16:creationId xmlns:a16="http://schemas.microsoft.com/office/drawing/2014/main" id="{1412B681-4EA6-4676-80A1-1FA23B38D860}"/>
              </a:ext>
            </a:extLst>
          </p:cNvPr>
          <p:cNvPicPr>
            <a:picLocks noChangeAspect="1"/>
          </p:cNvPicPr>
          <p:nvPr/>
        </p:nvPicPr>
        <p:blipFill rotWithShape="1">
          <a:blip r:embed="rId8" cstate="print">
            <a:grayscl/>
            <a:extLst>
              <a:ext uri="{28A0092B-C50C-407E-A947-70E740481C1C}">
                <a14:useLocalDpi xmlns:a14="http://schemas.microsoft.com/office/drawing/2010/main" val="0"/>
              </a:ext>
            </a:extLst>
          </a:blip>
          <a:srcRect/>
          <a:stretch/>
        </p:blipFill>
        <p:spPr>
          <a:xfrm>
            <a:off x="1774559" y="593900"/>
            <a:ext cx="2916335" cy="2355973"/>
          </a:xfrm>
          <a:prstGeom prst="rect">
            <a:avLst/>
          </a:prstGeom>
        </p:spPr>
      </p:pic>
      <p:sp>
        <p:nvSpPr>
          <p:cNvPr id="26" name="TextBox 25">
            <a:extLst>
              <a:ext uri="{FF2B5EF4-FFF2-40B4-BE49-F238E27FC236}">
                <a16:creationId xmlns:a16="http://schemas.microsoft.com/office/drawing/2014/main" id="{A64F429E-E61B-431C-B5CD-F41F00062650}"/>
              </a:ext>
            </a:extLst>
          </p:cNvPr>
          <p:cNvSpPr txBox="1"/>
          <p:nvPr/>
        </p:nvSpPr>
        <p:spPr>
          <a:xfrm>
            <a:off x="1774559" y="2480834"/>
            <a:ext cx="2212410" cy="469039"/>
          </a:xfrm>
          <a:prstGeom prst="rect">
            <a:avLst/>
          </a:prstGeom>
          <a:solidFill>
            <a:schemeClr val="tx1">
              <a:lumMod val="20000"/>
              <a:lumOff val="80000"/>
            </a:schemeClr>
          </a:solidFill>
        </p:spPr>
        <p:txBody>
          <a:bodyPr wrap="square" rtlCol="0">
            <a:spAutoFit/>
          </a:bodyPr>
          <a:lstStyle/>
          <a:p>
            <a:r>
              <a:rPr lang="en-US" sz="2448" dirty="0">
                <a:solidFill>
                  <a:schemeClr val="accent1"/>
                </a:solidFill>
                <a:latin typeface="Segoe UI" panose="020B0502040204020203" pitchFamily="34" charset="0"/>
                <a:ea typeface="Segoe UI" panose="020B0502040204020203" pitchFamily="34" charset="0"/>
                <a:cs typeface="Segoe UI" panose="020B0502040204020203" pitchFamily="34" charset="0"/>
              </a:rPr>
              <a:t>Administrators</a:t>
            </a:r>
          </a:p>
        </p:txBody>
      </p:sp>
    </p:spTree>
    <p:extLst>
      <p:ext uri="{BB962C8B-B14F-4D97-AF65-F5344CB8AC3E}">
        <p14:creationId xmlns:p14="http://schemas.microsoft.com/office/powerpoint/2010/main" val="273031010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generated with high confidence">
            <a:extLst>
              <a:ext uri="{FF2B5EF4-FFF2-40B4-BE49-F238E27FC236}">
                <a16:creationId xmlns:a16="http://schemas.microsoft.com/office/drawing/2014/main" id="{2005ACE4-F475-4D63-BED7-14831CDF84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406" b="75652" l="10000" r="90000"/>
                    </a14:imgEffect>
                  </a14:imgLayer>
                </a14:imgProps>
              </a:ext>
            </a:extLst>
          </a:blip>
          <a:srcRect b="15942"/>
          <a:stretch/>
        </p:blipFill>
        <p:spPr>
          <a:xfrm>
            <a:off x="0" y="0"/>
            <a:ext cx="12484677" cy="6994525"/>
          </a:xfrm>
          <a:prstGeom prst="rect">
            <a:avLst/>
          </a:prstGeom>
        </p:spPr>
      </p:pic>
      <p:sp>
        <p:nvSpPr>
          <p:cNvPr id="10" name="Rectangle 9"/>
          <p:cNvSpPr/>
          <p:nvPr/>
        </p:nvSpPr>
        <p:spPr>
          <a:xfrm>
            <a:off x="762069" y="5150937"/>
            <a:ext cx="232948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u="none" strike="noStrike" kern="1200" cap="none" normalizeH="0" baseline="0" noProof="0" dirty="0">
                <a:ln w="3175">
                  <a:noFill/>
                </a:ln>
                <a:effectLst/>
                <a:uLnTx/>
                <a:uFillTx/>
                <a:latin typeface="Segoe UI Light" charset="0"/>
                <a:ea typeface="Segoe UI Light" charset="0"/>
                <a:cs typeface="Segoe UI Light" charset="0"/>
              </a:rPr>
              <a:t>Solution Components</a:t>
            </a:r>
            <a:r>
              <a:rPr kumimoji="0" lang="en-US" sz="1800" u="none" strike="noStrike" kern="1200" cap="none" normalizeH="0" baseline="0" noProof="0" dirty="0">
                <a:ln w="3175">
                  <a:noFill/>
                </a:ln>
                <a:solidFill>
                  <a:srgbClr val="FFFFFF"/>
                </a:solidFill>
                <a:effectLst/>
                <a:uLnTx/>
                <a:uFillTx/>
                <a:latin typeface="Segoe UI Light" charset="0"/>
                <a:ea typeface="Segoe UI Light" charset="0"/>
                <a:cs typeface="Segoe UI Light" charset="0"/>
              </a:rPr>
              <a:t>:</a:t>
            </a:r>
            <a:endParaRPr kumimoji="0" lang="en-US" sz="1800" b="0" i="0" u="none" strike="noStrike" kern="1200" cap="none" normalizeH="0" baseline="0" noProof="0" dirty="0">
              <a:ln w="3175">
                <a:noFill/>
              </a:ln>
              <a:solidFill>
                <a:srgbClr val="FFFFFF"/>
              </a:solidFill>
              <a:effectLst/>
              <a:uLnTx/>
              <a:uFillTx/>
              <a:latin typeface="Segoe UI Light"/>
              <a:cs typeface="Segoe UI" pitchFamily="34" charset="0"/>
            </a:endParaRPr>
          </a:p>
        </p:txBody>
      </p:sp>
      <p:sp>
        <p:nvSpPr>
          <p:cNvPr id="11" name="Rectangle 10"/>
          <p:cNvSpPr/>
          <p:nvPr/>
        </p:nvSpPr>
        <p:spPr>
          <a:xfrm>
            <a:off x="762068" y="5430982"/>
            <a:ext cx="481669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noProof="0" dirty="0">
                <a:ln w="3175">
                  <a:noFill/>
                </a:ln>
                <a:latin typeface="Segoe UI" charset="0"/>
                <a:ea typeface="Segoe UI" charset="0"/>
                <a:cs typeface="Segoe UI" charset="0"/>
              </a:rPr>
              <a:t>Azure SQL DB</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ln w="3175">
                  <a:noFill/>
                </a:ln>
                <a:latin typeface="Segoe UI" charset="0"/>
                <a:ea typeface="Segoe UI" charset="0"/>
                <a:cs typeface="Segoe UI" charset="0"/>
              </a:rPr>
              <a:t>PowerBI</a:t>
            </a:r>
            <a:endParaRPr lang="en-US" sz="2400" noProof="0" dirty="0">
              <a:ln w="3175">
                <a:noFill/>
              </a:ln>
              <a:latin typeface="Segoe UI" charset="0"/>
              <a:ea typeface="Segoe UI" charset="0"/>
              <a:cs typeface="Segoe UI" charset="0"/>
            </a:endParaRPr>
          </a:p>
        </p:txBody>
      </p:sp>
      <p:sp>
        <p:nvSpPr>
          <p:cNvPr id="12" name="Rectangle 11"/>
          <p:cNvSpPr/>
          <p:nvPr/>
        </p:nvSpPr>
        <p:spPr>
          <a:xfrm>
            <a:off x="0" y="2706233"/>
            <a:ext cx="6335486" cy="2241324"/>
          </a:xfrm>
          <a:prstGeom prst="rect">
            <a:avLst/>
          </a:prstGeom>
          <a:solidFill>
            <a:srgbClr val="0086AD">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4"/>
          <p:cNvSpPr txBox="1">
            <a:spLocks/>
          </p:cNvSpPr>
          <p:nvPr/>
        </p:nvSpPr>
        <p:spPr>
          <a:xfrm>
            <a:off x="1104672" y="3136432"/>
            <a:ext cx="5328206"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spc="0" dirty="0">
                <a:solidFill>
                  <a:schemeClr val="bg1"/>
                </a:solidFill>
                <a:latin typeface="Segoe UI Light" charset="0"/>
                <a:ea typeface="Segoe UI Light" charset="0"/>
                <a:cs typeface="Segoe UI Light" charset="0"/>
              </a:rPr>
              <a:t>Optimize Institutions</a:t>
            </a:r>
          </a:p>
        </p:txBody>
      </p:sp>
      <p:pic>
        <p:nvPicPr>
          <p:cNvPr id="9" name="Picture 8">
            <a:extLst>
              <a:ext uri="{FF2B5EF4-FFF2-40B4-BE49-F238E27FC236}">
                <a16:creationId xmlns:a16="http://schemas.microsoft.com/office/drawing/2014/main" id="{E598F0DD-5075-41E4-B10C-EB335CED35F1}"/>
              </a:ext>
            </a:extLst>
          </p:cNvPr>
          <p:cNvPicPr>
            <a:picLocks noChangeAspect="1"/>
          </p:cNvPicPr>
          <p:nvPr/>
        </p:nvPicPr>
        <p:blipFill>
          <a:blip r:embed="rId5">
            <a:duotone>
              <a:schemeClr val="bg2">
                <a:shade val="45000"/>
                <a:satMod val="135000"/>
              </a:schemeClr>
              <a:prstClr val="white"/>
            </a:duotone>
          </a:blip>
          <a:stretch>
            <a:fillRect/>
          </a:stretch>
        </p:blipFill>
        <p:spPr>
          <a:xfrm>
            <a:off x="524680" y="3255962"/>
            <a:ext cx="482600" cy="482600"/>
          </a:xfrm>
          <a:prstGeom prst="rect">
            <a:avLst/>
          </a:prstGeom>
        </p:spPr>
      </p:pic>
    </p:spTree>
    <p:extLst>
      <p:ext uri="{BB962C8B-B14F-4D97-AF65-F5344CB8AC3E}">
        <p14:creationId xmlns:p14="http://schemas.microsoft.com/office/powerpoint/2010/main" val="240195957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p:cNvSpPr txBox="1">
            <a:spLocks/>
          </p:cNvSpPr>
          <p:nvPr/>
        </p:nvSpPr>
        <p:spPr>
          <a:xfrm>
            <a:off x="648052" y="2949873"/>
            <a:ext cx="5997677"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0" dirty="0">
                <a:solidFill>
                  <a:schemeClr val="tx1"/>
                </a:solidFill>
                <a:latin typeface="Segoe UI Light" charset="0"/>
                <a:ea typeface="Segoe UI Light" charset="0"/>
                <a:cs typeface="Segoe UI Light" charset="0"/>
              </a:rPr>
              <a:t>Optimize Institutions</a:t>
            </a:r>
          </a:p>
        </p:txBody>
      </p:sp>
      <p:sp>
        <p:nvSpPr>
          <p:cNvPr id="3" name="TextBox 2">
            <a:extLst>
              <a:ext uri="{FF2B5EF4-FFF2-40B4-BE49-F238E27FC236}">
                <a16:creationId xmlns:a16="http://schemas.microsoft.com/office/drawing/2014/main" id="{F92FF2FB-3E25-4DAF-8874-D444605B2659}"/>
              </a:ext>
            </a:extLst>
          </p:cNvPr>
          <p:cNvSpPr txBox="1"/>
          <p:nvPr/>
        </p:nvSpPr>
        <p:spPr>
          <a:xfrm>
            <a:off x="3232727" y="5551130"/>
            <a:ext cx="8820728" cy="1034129"/>
          </a:xfrm>
          <a:prstGeom prst="rect">
            <a:avLst/>
          </a:prstGeom>
          <a:noFill/>
        </p:spPr>
        <p:txBody>
          <a:bodyPr wrap="square" lIns="182880" tIns="146304" rIns="182880" bIns="146304" rtlCol="0">
            <a:spAutoFit/>
          </a:bodyPr>
          <a:lstStyle/>
          <a:p>
            <a:r>
              <a:rPr lang="en-US" sz="2400" dirty="0">
                <a:latin typeface="Segoe UI Light" charset="0"/>
                <a:ea typeface="Segoe UI Light" charset="0"/>
                <a:cs typeface="Segoe UI Light" charset="0"/>
              </a:rPr>
              <a:t>Build reporting systems that presents a drill-down project based cost view across all connected campuses</a:t>
            </a:r>
            <a:endParaRPr lang="en-US" sz="2400" dirty="0">
              <a:gradFill>
                <a:gsLst>
                  <a:gs pos="2917">
                    <a:schemeClr val="tx1"/>
                  </a:gs>
                  <a:gs pos="30000">
                    <a:schemeClr val="tx1"/>
                  </a:gs>
                </a:gsLst>
                <a:lin ang="5400000" scaled="0"/>
              </a:gradFill>
            </a:endParaRPr>
          </a:p>
        </p:txBody>
      </p:sp>
      <p:cxnSp>
        <p:nvCxnSpPr>
          <p:cNvPr id="6" name="Straight Connector 5">
            <a:extLst>
              <a:ext uri="{FF2B5EF4-FFF2-40B4-BE49-F238E27FC236}">
                <a16:creationId xmlns:a16="http://schemas.microsoft.com/office/drawing/2014/main" id="{4649555D-5E75-4611-B09C-4725B4A4A4BA}"/>
              </a:ext>
            </a:extLst>
          </p:cNvPr>
          <p:cNvCxnSpPr/>
          <p:nvPr/>
        </p:nvCxnSpPr>
        <p:spPr>
          <a:xfrm>
            <a:off x="917763" y="5085958"/>
            <a:ext cx="103967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5E303E-0784-44A6-875C-B5A4FC76C9D1}"/>
              </a:ext>
            </a:extLst>
          </p:cNvPr>
          <p:cNvSpPr txBox="1"/>
          <p:nvPr/>
        </p:nvSpPr>
        <p:spPr>
          <a:xfrm>
            <a:off x="917763" y="5058034"/>
            <a:ext cx="167178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Solution</a:t>
            </a:r>
          </a:p>
        </p:txBody>
      </p:sp>
      <p:sp>
        <p:nvSpPr>
          <p:cNvPr id="13" name="Rectangle 12">
            <a:extLst>
              <a:ext uri="{FF2B5EF4-FFF2-40B4-BE49-F238E27FC236}">
                <a16:creationId xmlns:a16="http://schemas.microsoft.com/office/drawing/2014/main" id="{E420526D-1915-4529-B090-6B3A71DAF49D}"/>
              </a:ext>
            </a:extLst>
          </p:cNvPr>
          <p:cNvSpPr/>
          <p:nvPr/>
        </p:nvSpPr>
        <p:spPr>
          <a:xfrm>
            <a:off x="7705798" y="445899"/>
            <a:ext cx="3999524" cy="4570482"/>
          </a:xfrm>
          <a:prstGeom prst="rect">
            <a:avLst/>
          </a:prstGeom>
        </p:spPr>
        <p:txBody>
          <a:bodyPr wrap="square">
            <a:spAutoFit/>
          </a:bodyPr>
          <a:lstStyle/>
          <a:p>
            <a:pPr lvl="0">
              <a:spcAft>
                <a:spcPts val="3000"/>
              </a:spcAft>
              <a:defRPr/>
            </a:pPr>
            <a:r>
              <a:rPr lang="en-US" kern="0" dirty="0">
                <a:latin typeface="Segoe UI Light" charset="0"/>
                <a:cs typeface="Segoe UI Light" charset="0"/>
              </a:rPr>
              <a:t>Collect, manage, and analyze maintenance requests to simplify facilities work</a:t>
            </a:r>
          </a:p>
          <a:p>
            <a:pPr lvl="0">
              <a:spcAft>
                <a:spcPts val="3000"/>
              </a:spcAft>
              <a:buSzPct val="100000"/>
              <a:defRPr/>
            </a:pPr>
            <a:r>
              <a:rPr lang="en-US" kern="0" dirty="0">
                <a:latin typeface="Segoe UI Light" charset="0"/>
                <a:cs typeface="Segoe UI Light" charset="0"/>
              </a:rPr>
              <a:t>Run analytics on requests to understand different scenarios, like repair vs. purchase, and prepare institutions for upcoming expenses.</a:t>
            </a:r>
          </a:p>
          <a:p>
            <a:pPr>
              <a:spcAft>
                <a:spcPts val="3000"/>
              </a:spcAft>
            </a:pPr>
            <a:r>
              <a:rPr lang="en-US" kern="0" dirty="0">
                <a:latin typeface="Segoe UI Light" charset="0"/>
                <a:ea typeface="Segoe UI Light" charset="0"/>
                <a:cs typeface="Segoe UI Light" charset="0"/>
              </a:rPr>
              <a:t>Scale to more advanced scenarios with connected campuses with Azure IoT solution</a:t>
            </a:r>
          </a:p>
          <a:p>
            <a:pPr>
              <a:spcAft>
                <a:spcPts val="3000"/>
              </a:spcAft>
            </a:pPr>
            <a:r>
              <a:rPr lang="en-US" kern="0" dirty="0">
                <a:latin typeface="Segoe UI Light" charset="0"/>
                <a:ea typeface="Segoe UI Light" charset="0"/>
                <a:cs typeface="Segoe UI Light" charset="0"/>
              </a:rPr>
              <a:t>Optimize solutions to lower project costs to drive ROI</a:t>
            </a:r>
          </a:p>
        </p:txBody>
      </p:sp>
      <p:pic>
        <p:nvPicPr>
          <p:cNvPr id="14" name="Picture 13">
            <a:extLst>
              <a:ext uri="{FF2B5EF4-FFF2-40B4-BE49-F238E27FC236}">
                <a16:creationId xmlns:a16="http://schemas.microsoft.com/office/drawing/2014/main" id="{DB6C0A79-4263-482F-A9FE-41CF7315814A}"/>
              </a:ext>
            </a:extLst>
          </p:cNvPr>
          <p:cNvPicPr>
            <a:picLocks noChangeAspect="1"/>
          </p:cNvPicPr>
          <p:nvPr/>
        </p:nvPicPr>
        <p:blipFill>
          <a:blip r:embed="rId3">
            <a:duotone>
              <a:schemeClr val="accent1">
                <a:shade val="45000"/>
                <a:satMod val="135000"/>
              </a:schemeClr>
              <a:prstClr val="white"/>
            </a:duotone>
          </a:blip>
          <a:stretch>
            <a:fillRect/>
          </a:stretch>
        </p:blipFill>
        <p:spPr>
          <a:xfrm>
            <a:off x="676463" y="2467273"/>
            <a:ext cx="482600" cy="482600"/>
          </a:xfrm>
          <a:prstGeom prst="rect">
            <a:avLst/>
          </a:prstGeom>
        </p:spPr>
      </p:pic>
      <p:pic>
        <p:nvPicPr>
          <p:cNvPr id="15" name="Picture 14">
            <a:extLst>
              <a:ext uri="{FF2B5EF4-FFF2-40B4-BE49-F238E27FC236}">
                <a16:creationId xmlns:a16="http://schemas.microsoft.com/office/drawing/2014/main" id="{10DCCF19-57E8-4AC3-B85C-0FD739CA6CBC}"/>
              </a:ext>
            </a:extLst>
          </p:cNvPr>
          <p:cNvPicPr>
            <a:picLocks noChangeAspect="1"/>
          </p:cNvPicPr>
          <p:nvPr/>
        </p:nvPicPr>
        <p:blipFill>
          <a:blip r:embed="rId4"/>
          <a:stretch>
            <a:fillRect/>
          </a:stretch>
        </p:blipFill>
        <p:spPr>
          <a:xfrm>
            <a:off x="7072802" y="537018"/>
            <a:ext cx="482600" cy="482600"/>
          </a:xfrm>
          <a:prstGeom prst="rect">
            <a:avLst/>
          </a:prstGeom>
        </p:spPr>
      </p:pic>
      <p:pic>
        <p:nvPicPr>
          <p:cNvPr id="20" name="Picture 19">
            <a:extLst>
              <a:ext uri="{FF2B5EF4-FFF2-40B4-BE49-F238E27FC236}">
                <a16:creationId xmlns:a16="http://schemas.microsoft.com/office/drawing/2014/main" id="{6EE38C3D-CF80-4A9C-92CC-F63A28948765}"/>
              </a:ext>
            </a:extLst>
          </p:cNvPr>
          <p:cNvPicPr>
            <a:picLocks noChangeAspect="1"/>
          </p:cNvPicPr>
          <p:nvPr/>
        </p:nvPicPr>
        <p:blipFill>
          <a:blip r:embed="rId5">
            <a:duotone>
              <a:prstClr val="black"/>
              <a:schemeClr val="tx2">
                <a:tint val="45000"/>
                <a:satMod val="400000"/>
              </a:schemeClr>
            </a:duotone>
          </a:blip>
          <a:stretch>
            <a:fillRect/>
          </a:stretch>
        </p:blipFill>
        <p:spPr>
          <a:xfrm>
            <a:off x="2123444" y="5766824"/>
            <a:ext cx="733955" cy="733955"/>
          </a:xfrm>
          <a:prstGeom prst="rect">
            <a:avLst/>
          </a:prstGeom>
        </p:spPr>
      </p:pic>
      <p:pic>
        <p:nvPicPr>
          <p:cNvPr id="17" name="Picture 16">
            <a:extLst>
              <a:ext uri="{FF2B5EF4-FFF2-40B4-BE49-F238E27FC236}">
                <a16:creationId xmlns:a16="http://schemas.microsoft.com/office/drawing/2014/main" id="{A51D7657-9741-4128-BE6F-013206C8B1B1}"/>
              </a:ext>
            </a:extLst>
          </p:cNvPr>
          <p:cNvPicPr>
            <a:picLocks noChangeAspect="1"/>
          </p:cNvPicPr>
          <p:nvPr/>
        </p:nvPicPr>
        <p:blipFill>
          <a:blip r:embed="rId6"/>
          <a:stretch>
            <a:fillRect/>
          </a:stretch>
        </p:blipFill>
        <p:spPr>
          <a:xfrm>
            <a:off x="7072802" y="1722176"/>
            <a:ext cx="482600" cy="469900"/>
          </a:xfrm>
          <a:prstGeom prst="rect">
            <a:avLst/>
          </a:prstGeom>
        </p:spPr>
      </p:pic>
      <p:pic>
        <p:nvPicPr>
          <p:cNvPr id="22" name="Picture 21">
            <a:extLst>
              <a:ext uri="{FF2B5EF4-FFF2-40B4-BE49-F238E27FC236}">
                <a16:creationId xmlns:a16="http://schemas.microsoft.com/office/drawing/2014/main" id="{8C807D3F-D6EF-4FB4-90E9-E68D2B587871}"/>
              </a:ext>
            </a:extLst>
          </p:cNvPr>
          <p:cNvPicPr>
            <a:picLocks noChangeAspect="1"/>
          </p:cNvPicPr>
          <p:nvPr/>
        </p:nvPicPr>
        <p:blipFill>
          <a:blip r:embed="rId7"/>
          <a:stretch>
            <a:fillRect/>
          </a:stretch>
        </p:blipFill>
        <p:spPr>
          <a:xfrm>
            <a:off x="7085502" y="3175636"/>
            <a:ext cx="469900" cy="469900"/>
          </a:xfrm>
          <a:prstGeom prst="rect">
            <a:avLst/>
          </a:prstGeom>
        </p:spPr>
      </p:pic>
      <p:pic>
        <p:nvPicPr>
          <p:cNvPr id="23" name="Picture 22">
            <a:extLst>
              <a:ext uri="{FF2B5EF4-FFF2-40B4-BE49-F238E27FC236}">
                <a16:creationId xmlns:a16="http://schemas.microsoft.com/office/drawing/2014/main" id="{8E1258CF-7DD8-4826-856F-0055008A2E49}"/>
              </a:ext>
            </a:extLst>
          </p:cNvPr>
          <p:cNvPicPr>
            <a:picLocks noChangeAspect="1"/>
          </p:cNvPicPr>
          <p:nvPr/>
        </p:nvPicPr>
        <p:blipFill>
          <a:blip r:embed="rId8"/>
          <a:stretch>
            <a:fillRect/>
          </a:stretch>
        </p:blipFill>
        <p:spPr>
          <a:xfrm>
            <a:off x="7085502" y="4313431"/>
            <a:ext cx="469900" cy="469900"/>
          </a:xfrm>
          <a:prstGeom prst="rect">
            <a:avLst/>
          </a:prstGeom>
        </p:spPr>
      </p:pic>
      <p:pic>
        <p:nvPicPr>
          <p:cNvPr id="24" name="Picture 23">
            <a:extLst>
              <a:ext uri="{FF2B5EF4-FFF2-40B4-BE49-F238E27FC236}">
                <a16:creationId xmlns:a16="http://schemas.microsoft.com/office/drawing/2014/main" id="{19E4AE6D-C78D-412C-BA13-005D50DF0655}"/>
              </a:ext>
            </a:extLst>
          </p:cNvPr>
          <p:cNvPicPr>
            <a:picLocks noChangeAspect="1"/>
          </p:cNvPicPr>
          <p:nvPr/>
        </p:nvPicPr>
        <p:blipFill rotWithShape="1">
          <a:blip r:embed="rId9" cstate="print">
            <a:grayscl/>
            <a:extLst>
              <a:ext uri="{28A0092B-C50C-407E-A947-70E740481C1C}">
                <a14:useLocalDpi xmlns:a14="http://schemas.microsoft.com/office/drawing/2010/main" val="0"/>
              </a:ext>
            </a:extLst>
          </a:blip>
          <a:srcRect/>
          <a:stretch/>
        </p:blipFill>
        <p:spPr>
          <a:xfrm>
            <a:off x="1398912" y="595396"/>
            <a:ext cx="2916973" cy="2354477"/>
          </a:xfrm>
          <a:prstGeom prst="rect">
            <a:avLst/>
          </a:prstGeom>
        </p:spPr>
      </p:pic>
      <p:sp>
        <p:nvSpPr>
          <p:cNvPr id="25" name="TextBox 24">
            <a:extLst>
              <a:ext uri="{FF2B5EF4-FFF2-40B4-BE49-F238E27FC236}">
                <a16:creationId xmlns:a16="http://schemas.microsoft.com/office/drawing/2014/main" id="{76AC284C-660D-4CE9-A876-B5AC6CBC3F60}"/>
              </a:ext>
            </a:extLst>
          </p:cNvPr>
          <p:cNvSpPr txBox="1"/>
          <p:nvPr/>
        </p:nvSpPr>
        <p:spPr>
          <a:xfrm>
            <a:off x="1398912" y="2474252"/>
            <a:ext cx="1917749" cy="478376"/>
          </a:xfrm>
          <a:prstGeom prst="rect">
            <a:avLst/>
          </a:prstGeom>
          <a:solidFill>
            <a:schemeClr val="tx1">
              <a:lumMod val="20000"/>
              <a:lumOff val="80000"/>
            </a:schemeClr>
          </a:solidFill>
        </p:spPr>
        <p:txBody>
          <a:bodyPr wrap="square" rtlCol="0">
            <a:spAutoFit/>
          </a:bodyPr>
          <a:lstStyle/>
          <a:p>
            <a:r>
              <a:rPr lang="en-US" sz="2448" dirty="0">
                <a:solidFill>
                  <a:schemeClr val="accent1"/>
                </a:solidFill>
                <a:latin typeface="Segoe UI" panose="020B0502040204020203" pitchFamily="34" charset="0"/>
                <a:ea typeface="Segoe UI" panose="020B0502040204020203" pitchFamily="34" charset="0"/>
                <a:cs typeface="Segoe UI" panose="020B0502040204020203" pitchFamily="34" charset="0"/>
              </a:rPr>
              <a:t>Facilities</a:t>
            </a:r>
          </a:p>
        </p:txBody>
      </p:sp>
    </p:spTree>
    <p:extLst>
      <p:ext uri="{BB962C8B-B14F-4D97-AF65-F5344CB8AC3E}">
        <p14:creationId xmlns:p14="http://schemas.microsoft.com/office/powerpoint/2010/main" val="221581807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14046" r="14046"/>
          <a:stretch/>
        </p:blipFill>
        <p:spPr>
          <a:xfrm flipH="1">
            <a:off x="-1" y="0"/>
            <a:ext cx="12436475" cy="6994526"/>
          </a:xfrm>
          <a:prstGeom prst="rect">
            <a:avLst/>
          </a:prstGeom>
        </p:spPr>
      </p:pic>
      <p:sp>
        <p:nvSpPr>
          <p:cNvPr id="17" name="Rectangle 16"/>
          <p:cNvSpPr/>
          <p:nvPr/>
        </p:nvSpPr>
        <p:spPr>
          <a:xfrm>
            <a:off x="6013380" y="-12930"/>
            <a:ext cx="6423095" cy="7007455"/>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6216073" y="3095297"/>
            <a:ext cx="6783822" cy="803931"/>
          </a:xfrm>
          <a:prstGeom prst="rect">
            <a:avLst/>
          </a:prstGeom>
        </p:spPr>
        <p:txBody>
          <a:bodyPr vert="horz" wrap="square" lIns="93278" tIns="93278" rIns="93278" bIns="93278" rtlCol="0" anchor="t">
            <a:spAutoFit/>
          </a:bodyPr>
          <a:lstStyle/>
          <a:p>
            <a:pPr lvl="0"/>
            <a:r>
              <a:rPr lang="en-US" sz="4000" dirty="0">
                <a:solidFill>
                  <a:prstClr val="white"/>
                </a:solidFill>
                <a:latin typeface="Segoe UI Light" charset="0"/>
                <a:ea typeface="Segoe UI Light" charset="0"/>
                <a:cs typeface="Segoe UI Light" charset="0"/>
              </a:rPr>
              <a:t>Solution – Technology Stack</a:t>
            </a:r>
            <a:endParaRPr lang="en-US" sz="4000" b="1"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391152363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Action</a:t>
            </a:r>
          </a:p>
        </p:txBody>
      </p:sp>
      <p:sp>
        <p:nvSpPr>
          <p:cNvPr id="5" name="Rectangle 4"/>
          <p:cNvSpPr/>
          <p:nvPr/>
        </p:nvSpPr>
        <p:spPr bwMode="auto">
          <a:xfrm>
            <a:off x="8146518" y="1363662"/>
            <a:ext cx="2203376" cy="4504092"/>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Semilight" panose="020B0402040204020203" pitchFamily="34" charset="0"/>
              </a:rPr>
              <a:t>  </a:t>
            </a:r>
            <a:r>
              <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Semilight" panose="020B0402040204020203" pitchFamily="34" charset="0"/>
              </a:rPr>
              <a:t>Decision</a:t>
            </a:r>
          </a:p>
        </p:txBody>
      </p:sp>
      <p:sp>
        <p:nvSpPr>
          <p:cNvPr id="11" name="Pentagon 10"/>
          <p:cNvSpPr/>
          <p:nvPr/>
        </p:nvSpPr>
        <p:spPr bwMode="auto">
          <a:xfrm>
            <a:off x="4748181" y="4089970"/>
            <a:ext cx="3756057" cy="868680"/>
          </a:xfrm>
          <a:prstGeom prst="homePlate">
            <a:avLst>
              <a:gd name="adj" fmla="val 42873"/>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2" name="Pentagon 11"/>
          <p:cNvSpPr/>
          <p:nvPr/>
        </p:nvSpPr>
        <p:spPr bwMode="auto">
          <a:xfrm>
            <a:off x="1862799" y="4089970"/>
            <a:ext cx="4395343" cy="868680"/>
          </a:xfrm>
          <a:prstGeom prst="homePlate">
            <a:avLst>
              <a:gd name="adj" fmla="val 42873"/>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Why did it happen?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{Interactive Dashboards)</a:t>
            </a: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 </a:t>
            </a:r>
          </a:p>
        </p:txBody>
      </p:sp>
      <p:sp>
        <p:nvSpPr>
          <p:cNvPr id="13" name="Pentagon 12"/>
          <p:cNvSpPr/>
          <p:nvPr/>
        </p:nvSpPr>
        <p:spPr bwMode="auto">
          <a:xfrm>
            <a:off x="6380965" y="3180867"/>
            <a:ext cx="2123273" cy="868680"/>
          </a:xfrm>
          <a:prstGeom prst="homePlate">
            <a:avLst>
              <a:gd name="adj" fmla="val 42873"/>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4" name="Pentagon 13"/>
          <p:cNvSpPr/>
          <p:nvPr/>
        </p:nvSpPr>
        <p:spPr bwMode="auto">
          <a:xfrm>
            <a:off x="1862798" y="3180867"/>
            <a:ext cx="5727040" cy="868680"/>
          </a:xfrm>
          <a:prstGeom prst="homePlate">
            <a:avLst>
              <a:gd name="adj" fmla="val 42873"/>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What might happen?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(Predictive Models)</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5" name="Pentagon 14"/>
          <p:cNvSpPr/>
          <p:nvPr/>
        </p:nvSpPr>
        <p:spPr bwMode="auto">
          <a:xfrm>
            <a:off x="1862799" y="2272997"/>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6" name="Pentagon 15"/>
          <p:cNvSpPr/>
          <p:nvPr/>
        </p:nvSpPr>
        <p:spPr bwMode="auto">
          <a:xfrm>
            <a:off x="1862797" y="1363662"/>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8" name="Rectangle 17"/>
          <p:cNvSpPr/>
          <p:nvPr/>
        </p:nvSpPr>
        <p:spPr bwMode="auto">
          <a:xfrm>
            <a:off x="1862799" y="1363662"/>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What should I do? </a:t>
            </a:r>
          </a:p>
        </p:txBody>
      </p:sp>
      <p:sp>
        <p:nvSpPr>
          <p:cNvPr id="20" name="TextBox 19"/>
          <p:cNvSpPr txBox="1"/>
          <p:nvPr/>
        </p:nvSpPr>
        <p:spPr>
          <a:xfrm>
            <a:off x="6446837" y="1590404"/>
            <a:ext cx="1712264" cy="572464"/>
          </a:xfrm>
          <a:prstGeom prst="rect">
            <a:avLst/>
          </a:prstGeom>
          <a:noFill/>
        </p:spPr>
        <p:txBody>
          <a:bodyPr wrap="none" lIns="182880" tIns="146304" rIns="182880" bIns="146304"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Automation</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9" name="TextBox 18"/>
          <p:cNvSpPr txBox="1"/>
          <p:nvPr/>
        </p:nvSpPr>
        <p:spPr>
          <a:xfrm>
            <a:off x="6446837" y="2475443"/>
            <a:ext cx="2369175" cy="572464"/>
          </a:xfrm>
          <a:prstGeom prst="rect">
            <a:avLst/>
          </a:prstGeom>
          <a:noFill/>
        </p:spPr>
        <p:txBody>
          <a:bodyPr wrap="none" lIns="182880" tIns="146304" rIns="182880" bIns="146304"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Recommendation</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3" name="Rectangle 2"/>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Data</a:t>
            </a:r>
          </a:p>
        </p:txBody>
      </p:sp>
      <p:sp>
        <p:nvSpPr>
          <p:cNvPr id="10" name="Pentagon 9"/>
          <p:cNvSpPr/>
          <p:nvPr/>
        </p:nvSpPr>
        <p:spPr bwMode="auto">
          <a:xfrm>
            <a:off x="3762577" y="4999074"/>
            <a:ext cx="4741481" cy="868680"/>
          </a:xfrm>
          <a:prstGeom prst="homePlate">
            <a:avLst>
              <a:gd name="adj" fmla="val 42873"/>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9" name="Pentagon 8"/>
          <p:cNvSpPr/>
          <p:nvPr/>
        </p:nvSpPr>
        <p:spPr bwMode="auto">
          <a:xfrm>
            <a:off x="1891786" y="4999074"/>
            <a:ext cx="2950286" cy="868680"/>
          </a:xfrm>
          <a:prstGeom prst="homePlate">
            <a:avLst>
              <a:gd name="adj" fmla="val 42873"/>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What happened?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(Reports)</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8" name="TextBox 7"/>
          <p:cNvSpPr txBox="1"/>
          <p:nvPr/>
        </p:nvSpPr>
        <p:spPr>
          <a:xfrm>
            <a:off x="5290952" y="5212861"/>
            <a:ext cx="3363298"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light" panose="020B0402040204020203" pitchFamily="34" charset="0"/>
              </a:rPr>
              <a:t>People &amp; Insights</a:t>
            </a:r>
          </a:p>
        </p:txBody>
      </p:sp>
      <p:sp>
        <p:nvSpPr>
          <p:cNvPr id="7" name="Title 6"/>
          <p:cNvSpPr>
            <a:spLocks noGrp="1"/>
          </p:cNvSpPr>
          <p:nvPr>
            <p:ph type="title" idx="4294967295"/>
          </p:nvPr>
        </p:nvSpPr>
        <p:spPr>
          <a:xfrm>
            <a:off x="547688" y="295275"/>
            <a:ext cx="11888787" cy="917575"/>
          </a:xfrm>
        </p:spPr>
        <p:txBody>
          <a:bodyPr/>
          <a:lstStyle/>
          <a:p>
            <a:r>
              <a:rPr lang="en-US" dirty="0"/>
              <a:t>Big Data + Analytics = Business Value</a:t>
            </a:r>
          </a:p>
        </p:txBody>
      </p:sp>
    </p:spTree>
    <p:extLst>
      <p:ext uri="{BB962C8B-B14F-4D97-AF65-F5344CB8AC3E}">
        <p14:creationId xmlns:p14="http://schemas.microsoft.com/office/powerpoint/2010/main" val="165982079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6" name="Rectangle 15"/>
          <p:cNvSpPr/>
          <p:nvPr/>
        </p:nvSpPr>
        <p:spPr bwMode="auto">
          <a:xfrm flipV="1">
            <a:off x="1766" y="4314912"/>
            <a:ext cx="12432947" cy="267911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marL="0" marR="0" lvl="0" indent="0" algn="ctr" defTabSz="95096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4"/>
          <p:cNvSpPr>
            <a:spLocks noGrp="1"/>
          </p:cNvSpPr>
          <p:nvPr>
            <p:ph type="title"/>
          </p:nvPr>
        </p:nvSpPr>
        <p:spPr>
          <a:xfrm>
            <a:off x="281506" y="303260"/>
            <a:ext cx="12124534" cy="935709"/>
          </a:xfrm>
        </p:spPr>
        <p:txBody>
          <a:bodyPr vert="horz" wrap="square" lIns="149196" tIns="93247" rIns="149196" bIns="93247" rtlCol="0" anchor="t">
            <a:noAutofit/>
          </a:bodyPr>
          <a:lstStyle/>
          <a:p>
            <a:r>
              <a:rPr lang="en-US" sz="4896" dirty="0"/>
              <a:t>Azure – Built for Enterprise scale</a:t>
            </a:r>
          </a:p>
        </p:txBody>
      </p:sp>
      <p:sp>
        <p:nvSpPr>
          <p:cNvPr id="18" name="TextBox 17"/>
          <p:cNvSpPr txBox="1"/>
          <p:nvPr/>
        </p:nvSpPr>
        <p:spPr>
          <a:xfrm>
            <a:off x="448572" y="4451303"/>
            <a:ext cx="3677959" cy="2473567"/>
          </a:xfrm>
          <a:prstGeom prst="rect">
            <a:avLst/>
          </a:prstGeom>
          <a:noFill/>
        </p:spPr>
        <p:txBody>
          <a:bodyPr wrap="square" lIns="186495" tIns="149196" rIns="186495" bIns="149196" rtlCol="0">
            <a:spAutoFit/>
          </a:bodyPr>
          <a:lstStyle/>
          <a:p>
            <a:pPr marL="0" marR="0" lvl="0" indent="0" algn="l" defTabSz="932536" rtl="0" eaLnBrk="1" fontAlgn="auto" latinLnBrk="0" hangingPunct="1">
              <a:lnSpc>
                <a:spcPct val="90000"/>
              </a:lnSpc>
              <a:spcBef>
                <a:spcPts val="0"/>
              </a:spcBef>
              <a:spcAft>
                <a:spcPts val="1224"/>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mn-cs"/>
              </a:rPr>
              <a:t>Enterprise-grade</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A trusted cloud – </a:t>
            </a:r>
            <a:r>
              <a:rPr kumimoji="0" lang="en-US" sz="1428" b="0" i="0" u="none" strike="noStrike" kern="0" cap="none" spc="0" normalizeH="0" baseline="0" noProof="0">
                <a:ln>
                  <a:noFill/>
                </a:ln>
                <a:solidFill>
                  <a:srgbClr val="FFFFFF"/>
                </a:solidFill>
                <a:effectLst/>
                <a:uLnTx/>
                <a:uFillTx/>
                <a:latin typeface="Segoe UI Light"/>
                <a:ea typeface="+mn-ea"/>
                <a:cs typeface="+mn-cs"/>
              </a:rPr>
              <a:t>57% </a:t>
            </a:r>
            <a:r>
              <a:rPr kumimoji="0" lang="en-US" sz="1428" b="0" i="0" u="none" strike="noStrike" kern="0" cap="none" spc="0" normalizeH="0" baseline="0" noProof="0" dirty="0">
                <a:ln>
                  <a:noFill/>
                </a:ln>
                <a:solidFill>
                  <a:srgbClr val="FFFFFF"/>
                </a:solidFill>
                <a:effectLst/>
                <a:uLnTx/>
                <a:uFillTx/>
                <a:latin typeface="Segoe UI Light"/>
                <a:ea typeface="+mn-ea"/>
                <a:cs typeface="+mn-cs"/>
              </a:rPr>
              <a:t>of Fortune 500 companies rely on Azure</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A recognized Leader in Gartner Magic Quadrants</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Industry-leading commitments to data protection, security measures, privacy policies, and international compliance programs</a:t>
            </a:r>
          </a:p>
        </p:txBody>
      </p:sp>
      <p:sp>
        <p:nvSpPr>
          <p:cNvPr id="19" name="TextBox 18"/>
          <p:cNvSpPr txBox="1"/>
          <p:nvPr/>
        </p:nvSpPr>
        <p:spPr>
          <a:xfrm>
            <a:off x="4510974" y="4451300"/>
            <a:ext cx="3848267" cy="2473567"/>
          </a:xfrm>
          <a:prstGeom prst="rect">
            <a:avLst/>
          </a:prstGeom>
          <a:noFill/>
        </p:spPr>
        <p:txBody>
          <a:bodyPr wrap="square" lIns="186495" tIns="149196" rIns="186495" bIns="149196" rtlCol="0">
            <a:spAutoFit/>
          </a:bodyPr>
          <a:lstStyle/>
          <a:p>
            <a:pPr marL="0" marR="0" lvl="0" indent="0" algn="l" defTabSz="932536" rtl="0" eaLnBrk="1" fontAlgn="auto" latinLnBrk="0" hangingPunct="1">
              <a:lnSpc>
                <a:spcPct val="90000"/>
              </a:lnSpc>
              <a:spcBef>
                <a:spcPts val="0"/>
              </a:spcBef>
              <a:spcAft>
                <a:spcPts val="1224"/>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mn-cs"/>
              </a:rPr>
              <a:t>Hyper-scale</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Runs your apps anywhere across 20+ regions</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Provides an open and flexible platform from operating systems to coding languages </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Delivers scale-as-you-need, pay-as-you-go models via Azure’s near infinite capacity</a:t>
            </a:r>
          </a:p>
        </p:txBody>
      </p:sp>
      <p:sp>
        <p:nvSpPr>
          <p:cNvPr id="20" name="TextBox 19"/>
          <p:cNvSpPr txBox="1"/>
          <p:nvPr/>
        </p:nvSpPr>
        <p:spPr>
          <a:xfrm>
            <a:off x="8743681" y="4451302"/>
            <a:ext cx="3662360" cy="2607002"/>
          </a:xfrm>
          <a:prstGeom prst="rect">
            <a:avLst/>
          </a:prstGeom>
          <a:noFill/>
        </p:spPr>
        <p:txBody>
          <a:bodyPr wrap="square" lIns="186495" tIns="149196" rIns="186495" bIns="149196" rtlCol="0">
            <a:spAutoFit/>
          </a:bodyPr>
          <a:lstStyle/>
          <a:p>
            <a:pPr marL="0" marR="0" lvl="0" indent="0" algn="l" defTabSz="932536" rtl="0" eaLnBrk="1" fontAlgn="auto" latinLnBrk="0" hangingPunct="1">
              <a:lnSpc>
                <a:spcPct val="90000"/>
              </a:lnSpc>
              <a:spcBef>
                <a:spcPts val="0"/>
              </a:spcBef>
              <a:spcAft>
                <a:spcPts val="1224"/>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mn-cs"/>
              </a:rPr>
              <a:t>Hybrid</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Extends your existing capabilities</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Enables workloads to transition easily across customer sites, service provider datacenters and Azure</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Empowers customers to deploy tiered workloads across environments, truly achieving the best of both clouds</a:t>
            </a:r>
          </a:p>
          <a:p>
            <a:pPr marL="0" marR="0" lvl="0" indent="0" algn="l" defTabSz="932536" rtl="0" eaLnBrk="1" fontAlgn="auto" latinLnBrk="0" hangingPunct="1">
              <a:lnSpc>
                <a:spcPct val="90000"/>
              </a:lnSpc>
              <a:spcBef>
                <a:spcPts val="0"/>
              </a:spcBef>
              <a:spcAft>
                <a:spcPts val="612"/>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1" name="Straight Connector 20"/>
          <p:cNvCxnSpPr/>
          <p:nvPr/>
        </p:nvCxnSpPr>
        <p:spPr>
          <a:xfrm>
            <a:off x="4319299" y="1930538"/>
            <a:ext cx="0" cy="2009010"/>
          </a:xfrm>
          <a:prstGeom prst="line">
            <a:avLst/>
          </a:prstGeom>
          <a:ln w="31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359240" y="1914006"/>
            <a:ext cx="0" cy="2009010"/>
          </a:xfrm>
          <a:prstGeom prst="line">
            <a:avLst/>
          </a:prstGeom>
          <a:ln w="31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3"/>
          <a:stretch>
            <a:fillRect/>
          </a:stretch>
        </p:blipFill>
        <p:spPr>
          <a:xfrm>
            <a:off x="9590486" y="1708885"/>
            <a:ext cx="1519980" cy="2165564"/>
          </a:xfrm>
          <a:prstGeom prst="rect">
            <a:avLst/>
          </a:prstGeom>
        </p:spPr>
      </p:pic>
      <p:pic>
        <p:nvPicPr>
          <p:cNvPr id="24" name="Picture 23"/>
          <p:cNvPicPr>
            <a:picLocks noChangeAspect="1"/>
          </p:cNvPicPr>
          <p:nvPr/>
        </p:nvPicPr>
        <p:blipFill>
          <a:blip r:embed="rId4"/>
          <a:stretch>
            <a:fillRect/>
          </a:stretch>
        </p:blipFill>
        <p:spPr>
          <a:xfrm>
            <a:off x="770466" y="1862408"/>
            <a:ext cx="2776304" cy="1858517"/>
          </a:xfrm>
          <a:prstGeom prst="rect">
            <a:avLst/>
          </a:prstGeom>
        </p:spPr>
      </p:pic>
      <p:pic>
        <p:nvPicPr>
          <p:cNvPr id="25" name="Picture 24"/>
          <p:cNvPicPr>
            <a:picLocks noChangeAspect="1"/>
          </p:cNvPicPr>
          <p:nvPr/>
        </p:nvPicPr>
        <p:blipFill>
          <a:blip r:embed="rId5"/>
          <a:stretch>
            <a:fillRect/>
          </a:stretch>
        </p:blipFill>
        <p:spPr>
          <a:xfrm>
            <a:off x="4994368" y="2222357"/>
            <a:ext cx="2699864" cy="1717191"/>
          </a:xfrm>
          <a:prstGeom prst="rect">
            <a:avLst/>
          </a:prstGeom>
        </p:spPr>
      </p:pic>
    </p:spTree>
    <p:extLst>
      <p:ext uri="{BB962C8B-B14F-4D97-AF65-F5344CB8AC3E}">
        <p14:creationId xmlns:p14="http://schemas.microsoft.com/office/powerpoint/2010/main" val="11067936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052688" y="1672296"/>
            <a:ext cx="2205936" cy="5080269"/>
            <a:chOff x="9588714" y="1666194"/>
            <a:chExt cx="2162879" cy="5026688"/>
          </a:xfrm>
        </p:grpSpPr>
        <p:sp>
          <p:nvSpPr>
            <p:cNvPr id="5" name="Rectangle 4"/>
            <p:cNvSpPr/>
            <p:nvPr/>
          </p:nvSpPr>
          <p:spPr>
            <a:xfrm>
              <a:off x="10152603" y="6364970"/>
              <a:ext cx="1500607" cy="327912"/>
            </a:xfrm>
            <a:prstGeom prst="rect">
              <a:avLst/>
            </a:prstGeom>
          </p:spPr>
          <p:txBody>
            <a:bodyPr wrap="none" lIns="0" tIns="0" rIns="0" bIns="0" anchor="ctr">
              <a:no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002050"/>
                  </a:solidFill>
                  <a:effectLst/>
                  <a:uLnTx/>
                  <a:uFillTx/>
                  <a:latin typeface="Segoe UI Light"/>
                  <a:ea typeface="+mn-ea"/>
                  <a:cs typeface="+mn-cs"/>
                </a:rPr>
                <a:t>Action</a:t>
              </a:r>
            </a:p>
          </p:txBody>
        </p:sp>
        <p:sp>
          <p:nvSpPr>
            <p:cNvPr id="6"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7" name="TextBox 6"/>
            <p:cNvSpPr txBox="1"/>
            <p:nvPr/>
          </p:nvSpPr>
          <p:spPr>
            <a:xfrm>
              <a:off x="10381650" y="1978779"/>
              <a:ext cx="1090058" cy="461622"/>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8" name="TextBox 7"/>
            <p:cNvSpPr txBox="1"/>
            <p:nvPr/>
          </p:nvSpPr>
          <p:spPr>
            <a:xfrm>
              <a:off x="10650440" y="5204331"/>
              <a:ext cx="868271" cy="339067"/>
            </a:xfrm>
            <a:prstGeom prst="rect">
              <a:avLst/>
            </a:prstGeom>
            <a:noFill/>
          </p:spPr>
          <p:txBody>
            <a:bodyPr wrap="square" lIns="0" tIns="0" rIns="0" bIns="0"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9" name="Group 8"/>
            <p:cNvGrpSpPr/>
            <p:nvPr/>
          </p:nvGrpSpPr>
          <p:grpSpPr>
            <a:xfrm>
              <a:off x="9984119" y="2016920"/>
              <a:ext cx="377227" cy="385340"/>
              <a:chOff x="6112510" y="6954657"/>
              <a:chExt cx="1181100" cy="1206500"/>
            </a:xfrm>
            <a:solidFill>
              <a:srgbClr val="0078D7"/>
            </a:solidFill>
          </p:grpSpPr>
          <p:sp>
            <p:nvSpPr>
              <p:cNvPr id="2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3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 name="Group 9"/>
            <p:cNvGrpSpPr/>
            <p:nvPr/>
          </p:nvGrpSpPr>
          <p:grpSpPr>
            <a:xfrm>
              <a:off x="10034296" y="5129436"/>
              <a:ext cx="385751" cy="482188"/>
              <a:chOff x="2954338" y="6831013"/>
              <a:chExt cx="1041400" cy="1301750"/>
            </a:xfrm>
            <a:solidFill>
              <a:srgbClr val="0078D7"/>
            </a:solidFill>
          </p:grpSpPr>
          <p:sp>
            <p:nvSpPr>
              <p:cNvPr id="2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 name="Group 10"/>
            <p:cNvGrpSpPr/>
            <p:nvPr/>
          </p:nvGrpSpPr>
          <p:grpSpPr>
            <a:xfrm>
              <a:off x="9872701" y="3060921"/>
              <a:ext cx="1878892" cy="1542780"/>
              <a:chOff x="9910801" y="2434267"/>
              <a:chExt cx="1878892" cy="1542780"/>
            </a:xfrm>
          </p:grpSpPr>
          <p:sp>
            <p:nvSpPr>
              <p:cNvPr id="12" name="TextBox 11"/>
              <p:cNvSpPr txBox="1"/>
              <p:nvPr/>
            </p:nvSpPr>
            <p:spPr>
              <a:xfrm>
                <a:off x="9910801" y="3234749"/>
                <a:ext cx="1090058" cy="461622"/>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13" name="Group 12"/>
              <p:cNvGrpSpPr/>
              <p:nvPr/>
            </p:nvGrpSpPr>
            <p:grpSpPr>
              <a:xfrm>
                <a:off x="10012430" y="2917883"/>
                <a:ext cx="462396" cy="357669"/>
                <a:chOff x="5007615" y="2323753"/>
                <a:chExt cx="649029" cy="502032"/>
              </a:xfrm>
              <a:solidFill>
                <a:srgbClr val="0078D7"/>
              </a:solidFill>
            </p:grpSpPr>
            <p:sp>
              <p:nvSpPr>
                <p:cNvPr id="23"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4" name="Group 13"/>
              <p:cNvGrpSpPr/>
              <p:nvPr/>
            </p:nvGrpSpPr>
            <p:grpSpPr>
              <a:xfrm>
                <a:off x="10486805" y="2434267"/>
                <a:ext cx="1302888" cy="1542780"/>
                <a:chOff x="10486805" y="2923046"/>
                <a:chExt cx="1302888" cy="1542780"/>
              </a:xfrm>
            </p:grpSpPr>
            <p:sp>
              <p:nvSpPr>
                <p:cNvPr id="15" name="Rectangle 1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p:cNvSpPr txBox="1"/>
                <p:nvPr/>
              </p:nvSpPr>
              <p:spPr>
                <a:xfrm>
                  <a:off x="11212738" y="3022354"/>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Web</a:t>
                  </a:r>
                </a:p>
              </p:txBody>
            </p:sp>
            <p:sp>
              <p:nvSpPr>
                <p:cNvPr id="17" name="TextBox 16"/>
                <p:cNvSpPr txBox="1"/>
                <p:nvPr/>
              </p:nvSpPr>
              <p:spPr>
                <a:xfrm>
                  <a:off x="11212738" y="3571986"/>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Mobile</a:t>
                  </a:r>
                </a:p>
              </p:txBody>
            </p:sp>
            <p:sp>
              <p:nvSpPr>
                <p:cNvPr id="18" name="TextBox 17"/>
                <p:cNvSpPr txBox="1"/>
                <p:nvPr/>
              </p:nvSpPr>
              <p:spPr>
                <a:xfrm>
                  <a:off x="11212738" y="4160203"/>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Bots</a:t>
                  </a:r>
                </a:p>
              </p:txBody>
            </p:sp>
            <p:sp>
              <p:nvSpPr>
                <p:cNvPr id="19"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1" name="Group 30"/>
          <p:cNvGrpSpPr/>
          <p:nvPr/>
        </p:nvGrpSpPr>
        <p:grpSpPr>
          <a:xfrm>
            <a:off x="5572711" y="1690035"/>
            <a:ext cx="2618848" cy="4641835"/>
            <a:chOff x="7329456" y="1657048"/>
            <a:chExt cx="2567731" cy="4551232"/>
          </a:xfrm>
        </p:grpSpPr>
        <p:sp>
          <p:nvSpPr>
            <p:cNvPr id="32" name="Rectangle 31"/>
            <p:cNvSpPr/>
            <p:nvPr/>
          </p:nvSpPr>
          <p:spPr bwMode="auto">
            <a:xfrm>
              <a:off x="7759316" y="1657048"/>
              <a:ext cx="1737360" cy="2734231"/>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3" name="Rectangle 32"/>
            <p:cNvSpPr/>
            <p:nvPr/>
          </p:nvSpPr>
          <p:spPr bwMode="auto">
            <a:xfrm>
              <a:off x="7759316" y="4491484"/>
              <a:ext cx="1737360" cy="1352961"/>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4" name="Rectangle 33"/>
            <p:cNvSpPr/>
            <p:nvPr/>
          </p:nvSpPr>
          <p:spPr>
            <a:xfrm>
              <a:off x="8282077" y="3724639"/>
              <a:ext cx="1268870"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35" name="Group 34"/>
            <p:cNvGrpSpPr/>
            <p:nvPr/>
          </p:nvGrpSpPr>
          <p:grpSpPr>
            <a:xfrm>
              <a:off x="7886100" y="3695712"/>
              <a:ext cx="315759" cy="315759"/>
              <a:chOff x="3236100" y="589298"/>
              <a:chExt cx="5641200" cy="5641200"/>
            </a:xfrm>
          </p:grpSpPr>
          <p:sp>
            <p:nvSpPr>
              <p:cNvPr id="54"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6" name="Straight Connector 3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7" name="Group 36"/>
            <p:cNvGrpSpPr/>
            <p:nvPr/>
          </p:nvGrpSpPr>
          <p:grpSpPr>
            <a:xfrm rot="13500000">
              <a:off x="9515255" y="6028138"/>
              <a:ext cx="181498" cy="178786"/>
              <a:chOff x="402446" y="5872915"/>
              <a:chExt cx="292608" cy="288235"/>
            </a:xfrm>
            <a:solidFill>
              <a:srgbClr val="FFFFFF">
                <a:lumMod val="85000"/>
              </a:srgbClr>
            </a:solidFill>
          </p:grpSpPr>
          <p:cxnSp>
            <p:nvCxnSpPr>
              <p:cNvPr id="52" name="Straight Connector 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 name="Straight Connector 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8" name="Straight Connector 3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 name="Rectangle 38"/>
            <p:cNvSpPr/>
            <p:nvPr/>
          </p:nvSpPr>
          <p:spPr>
            <a:xfrm>
              <a:off x="8282077" y="3052541"/>
              <a:ext cx="1268870" cy="437684"/>
            </a:xfrm>
            <a:prstGeom prst="rect">
              <a:avLst/>
            </a:prstGeom>
          </p:spPr>
          <p:txBody>
            <a:bodyPr wrap="square" anchor="ct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40" name="Rectangle 39"/>
            <p:cNvSpPr/>
            <p:nvPr/>
          </p:nvSpPr>
          <p:spPr>
            <a:xfrm>
              <a:off x="8282077" y="2443589"/>
              <a:ext cx="1268870" cy="437684"/>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41" name="Group 40"/>
            <p:cNvGrpSpPr/>
            <p:nvPr/>
          </p:nvGrpSpPr>
          <p:grpSpPr>
            <a:xfrm>
              <a:off x="7830264" y="2521994"/>
              <a:ext cx="427431" cy="274077"/>
              <a:chOff x="7822816" y="2717080"/>
              <a:chExt cx="427431" cy="274077"/>
            </a:xfrm>
          </p:grpSpPr>
          <p:sp>
            <p:nvSpPr>
              <p:cNvPr id="50"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2" name="Rectangle 41"/>
            <p:cNvSpPr/>
            <p:nvPr/>
          </p:nvSpPr>
          <p:spPr>
            <a:xfrm>
              <a:off x="8241821" y="5297166"/>
              <a:ext cx="1271016"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43" name="Group 42"/>
            <p:cNvGrpSpPr/>
            <p:nvPr/>
          </p:nvGrpSpPr>
          <p:grpSpPr>
            <a:xfrm>
              <a:off x="7884058" y="5324140"/>
              <a:ext cx="324905" cy="207663"/>
              <a:chOff x="7884058" y="5368509"/>
              <a:chExt cx="324905" cy="207663"/>
            </a:xfrm>
          </p:grpSpPr>
          <p:sp>
            <p:nvSpPr>
              <p:cNvPr id="4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4"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6" name="Group 55"/>
          <p:cNvGrpSpPr/>
          <p:nvPr/>
        </p:nvGrpSpPr>
        <p:grpSpPr>
          <a:xfrm>
            <a:off x="2060450" y="1690035"/>
            <a:ext cx="2424769" cy="4641835"/>
            <a:chOff x="2019368" y="1657048"/>
            <a:chExt cx="2377440" cy="4551232"/>
          </a:xfrm>
        </p:grpSpPr>
        <p:sp>
          <p:nvSpPr>
            <p:cNvPr id="57" name="Rectangle 56"/>
            <p:cNvSpPr/>
            <p:nvPr/>
          </p:nvSpPr>
          <p:spPr bwMode="auto">
            <a:xfrm>
              <a:off x="2186019" y="1657048"/>
              <a:ext cx="1737360" cy="418739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 and data ingestion</a:t>
              </a:r>
            </a:p>
          </p:txBody>
        </p:sp>
        <p:sp>
          <p:nvSpPr>
            <p:cNvPr id="58" name="Rectangle 57"/>
            <p:cNvSpPr/>
            <p:nvPr/>
          </p:nvSpPr>
          <p:spPr>
            <a:xfrm>
              <a:off x="2652706" y="4163687"/>
              <a:ext cx="1271016"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9" name="Straight Connector 5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60" name="Group 59"/>
            <p:cNvGrpSpPr/>
            <p:nvPr/>
          </p:nvGrpSpPr>
          <p:grpSpPr>
            <a:xfrm rot="13500000">
              <a:off x="4205167" y="6028138"/>
              <a:ext cx="181498" cy="178786"/>
              <a:chOff x="402446" y="5872915"/>
              <a:chExt cx="292608" cy="288235"/>
            </a:xfrm>
            <a:solidFill>
              <a:srgbClr val="FFFFFF">
                <a:lumMod val="85000"/>
              </a:srgbClr>
            </a:solidFill>
          </p:grpSpPr>
          <p:cxnSp>
            <p:nvCxnSpPr>
              <p:cNvPr id="69" name="Straight Connector 6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70" name="Straight Connector 6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61" name="Rectangle 60"/>
            <p:cNvSpPr/>
            <p:nvPr/>
          </p:nvSpPr>
          <p:spPr>
            <a:xfrm>
              <a:off x="2652706" y="3600849"/>
              <a:ext cx="1271016"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62" name="Group 61"/>
            <p:cNvGrpSpPr/>
            <p:nvPr/>
          </p:nvGrpSpPr>
          <p:grpSpPr>
            <a:xfrm>
              <a:off x="2337798" y="3119355"/>
              <a:ext cx="274997" cy="731577"/>
              <a:chOff x="3232150" y="382588"/>
              <a:chExt cx="5727700" cy="15237439"/>
            </a:xfrm>
            <a:solidFill>
              <a:srgbClr val="FFFFFF"/>
            </a:solidFill>
          </p:grpSpPr>
          <p:sp>
            <p:nvSpPr>
              <p:cNvPr id="6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67" name="Freeform 11"/>
              <p:cNvSpPr>
                <a:spLocks/>
              </p:cNvSpPr>
              <p:nvPr/>
            </p:nvSpPr>
            <p:spPr bwMode="auto">
              <a:xfrm>
                <a:off x="6134107" y="12251372"/>
                <a:ext cx="2825743" cy="336865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63" name="Rectangle 62"/>
            <p:cNvSpPr/>
            <p:nvPr/>
          </p:nvSpPr>
          <p:spPr>
            <a:xfrm>
              <a:off x="2652706" y="2967275"/>
              <a:ext cx="1271016"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4" name="Freeform 63"/>
            <p:cNvSpPr/>
            <p:nvPr/>
          </p:nvSpPr>
          <p:spPr bwMode="auto">
            <a:xfrm>
              <a:off x="2333792" y="290601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Freeform 64"/>
            <p:cNvSpPr/>
            <p:nvPr/>
          </p:nvSpPr>
          <p:spPr bwMode="auto">
            <a:xfrm>
              <a:off x="2354114" y="416861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74" name="Rectangle 73"/>
          <p:cNvSpPr/>
          <p:nvPr/>
        </p:nvSpPr>
        <p:spPr>
          <a:xfrm>
            <a:off x="4380083" y="6430398"/>
            <a:ext cx="1515566" cy="384205"/>
          </a:xfrm>
          <a:prstGeom prst="rect">
            <a:avLst/>
          </a:prstGeom>
        </p:spPr>
        <p:txBody>
          <a:bodyPr wrap="none" lIns="0" tIns="0" rIns="0" bIns="0" anchor="ctr">
            <a:sp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2448" b="0" i="0" u="none" strike="noStrike" kern="0" cap="none" spc="0" normalizeH="0" baseline="0" noProof="0" dirty="0">
                <a:ln>
                  <a:noFill/>
                </a:ln>
                <a:solidFill>
                  <a:srgbClr val="002050"/>
                </a:solidFill>
                <a:effectLst/>
                <a:uLnTx/>
                <a:uFillTx/>
                <a:latin typeface="Segoe UI Light"/>
                <a:ea typeface="+mn-ea"/>
                <a:cs typeface="+mn-cs"/>
              </a:rPr>
              <a:t>Intelligence</a:t>
            </a:r>
            <a:endParaRPr kumimoji="0" lang="en-US" sz="1836" b="1"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grpSp>
        <p:nvGrpSpPr>
          <p:cNvPr id="77" name="Group 76"/>
          <p:cNvGrpSpPr/>
          <p:nvPr/>
        </p:nvGrpSpPr>
        <p:grpSpPr>
          <a:xfrm>
            <a:off x="6102688" y="4821164"/>
            <a:ext cx="359675" cy="276298"/>
            <a:chOff x="1260022" y="5196402"/>
            <a:chExt cx="3273425" cy="2514600"/>
          </a:xfrm>
          <a:solidFill>
            <a:srgbClr val="FFFFFF"/>
          </a:solidFill>
        </p:grpSpPr>
        <p:sp>
          <p:nvSpPr>
            <p:cNvPr id="78" name="Freeform 77"/>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78"/>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79"/>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82" name="Freeform 81"/>
          <p:cNvSpPr>
            <a:spLocks/>
          </p:cNvSpPr>
          <p:nvPr/>
        </p:nvSpPr>
        <p:spPr bwMode="auto">
          <a:xfrm>
            <a:off x="6104030" y="4240835"/>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mn-ea"/>
              <a:cs typeface="+mn-cs"/>
            </a:endParaRPr>
          </a:p>
        </p:txBody>
      </p:sp>
      <p:sp>
        <p:nvSpPr>
          <p:cNvPr id="83" name="Freeform 82"/>
          <p:cNvSpPr/>
          <p:nvPr/>
        </p:nvSpPr>
        <p:spPr bwMode="auto">
          <a:xfrm flipH="1">
            <a:off x="6148140" y="302194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4" name="Rectangle 83"/>
          <p:cNvSpPr/>
          <p:nvPr/>
        </p:nvSpPr>
        <p:spPr bwMode="auto">
          <a:xfrm>
            <a:off x="4103992" y="1672296"/>
            <a:ext cx="1771946" cy="427075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85" name="Rectangle 84"/>
          <p:cNvSpPr/>
          <p:nvPr/>
        </p:nvSpPr>
        <p:spPr>
          <a:xfrm>
            <a:off x="4599330" y="3569250"/>
            <a:ext cx="1296319"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86" name="Rectangle 85"/>
          <p:cNvSpPr/>
          <p:nvPr/>
        </p:nvSpPr>
        <p:spPr>
          <a:xfrm>
            <a:off x="4585238" y="3031033"/>
            <a:ext cx="1296319" cy="27028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87" name="Group 86"/>
          <p:cNvGrpSpPr/>
          <p:nvPr/>
        </p:nvGrpSpPr>
        <p:grpSpPr>
          <a:xfrm>
            <a:off x="4271222" y="3633929"/>
            <a:ext cx="253198" cy="310108"/>
            <a:chOff x="-3084513" y="3390510"/>
            <a:chExt cx="2716213" cy="3363913"/>
          </a:xfrm>
          <a:solidFill>
            <a:srgbClr val="FFFFFF"/>
          </a:solidFill>
        </p:grpSpPr>
        <p:sp>
          <p:nvSpPr>
            <p:cNvPr id="8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0" name="Group 89"/>
          <p:cNvGrpSpPr/>
          <p:nvPr/>
        </p:nvGrpSpPr>
        <p:grpSpPr>
          <a:xfrm>
            <a:off x="507462" y="1699364"/>
            <a:ext cx="1891660" cy="5061043"/>
            <a:chOff x="496692" y="1666194"/>
            <a:chExt cx="1854737" cy="4962257"/>
          </a:xfrm>
        </p:grpSpPr>
        <p:sp>
          <p:nvSpPr>
            <p:cNvPr id="91" name="TextBox 90"/>
            <p:cNvSpPr txBox="1"/>
            <p:nvPr/>
          </p:nvSpPr>
          <p:spPr>
            <a:xfrm>
              <a:off x="1261370" y="1927965"/>
              <a:ext cx="1090059" cy="563250"/>
            </a:xfrm>
            <a:prstGeom prst="rect">
              <a:avLst/>
            </a:prstGeom>
            <a:noFill/>
          </p:spPr>
          <p:txBody>
            <a:bodyPr wrap="square" lIns="0" tIns="149195" rIns="186494" bIns="149195" rtlCol="0">
              <a:noAutofit/>
            </a:bodyPr>
            <a:lstStyle/>
            <a:p>
              <a:pPr marL="0" marR="0" lvl="0" indent="0" algn="l" defTabSz="951121" rtl="0" eaLnBrk="1" fontAlgn="auto" latinLnBrk="0" hangingPunct="1">
                <a:lnSpc>
                  <a:spcPct val="90000"/>
                </a:lnSpc>
                <a:spcBef>
                  <a:spcPts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Data </a:t>
              </a:r>
              <a:b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Sources</a:t>
              </a:r>
            </a:p>
          </p:txBody>
        </p:sp>
        <p:sp>
          <p:nvSpPr>
            <p:cNvPr id="92" name="TextBox 91"/>
            <p:cNvSpPr txBox="1"/>
            <p:nvPr/>
          </p:nvSpPr>
          <p:spPr>
            <a:xfrm>
              <a:off x="1214236" y="3529646"/>
              <a:ext cx="1090059" cy="579230"/>
            </a:xfrm>
            <a:prstGeom prst="rect">
              <a:avLst/>
            </a:prstGeom>
            <a:noFill/>
          </p:spPr>
          <p:txBody>
            <a:bodyPr wrap="square" lIns="0" tIns="149195" rIns="186494" bIns="149195" rtlCol="0">
              <a:no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sp>
          <p:nvSpPr>
            <p:cNvPr id="93" name="TextBox 92"/>
            <p:cNvSpPr txBox="1"/>
            <p:nvPr/>
          </p:nvSpPr>
          <p:spPr>
            <a:xfrm>
              <a:off x="1261370" y="4995093"/>
              <a:ext cx="974964" cy="616531"/>
            </a:xfrm>
            <a:prstGeom prst="rect">
              <a:avLst/>
            </a:prstGeom>
            <a:noFill/>
          </p:spPr>
          <p:txBody>
            <a:bodyPr wrap="square" lIns="0" tIns="149195" rIns="186494" bIns="149195" rtlCol="0">
              <a:no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Sensors </a:t>
              </a:r>
              <a:b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and </a:t>
              </a:r>
              <a:b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devices</a:t>
              </a:r>
            </a:p>
          </p:txBody>
        </p:sp>
        <p:sp>
          <p:nvSpPr>
            <p:cNvPr id="94" name="Rectangle 93"/>
            <p:cNvSpPr/>
            <p:nvPr/>
          </p:nvSpPr>
          <p:spPr>
            <a:xfrm>
              <a:off x="859191" y="6307307"/>
              <a:ext cx="933597" cy="321144"/>
            </a:xfrm>
            <a:prstGeom prst="rect">
              <a:avLst/>
            </a:prstGeom>
          </p:spPr>
          <p:txBody>
            <a:bodyPr wrap="none" lIns="0" tIns="0" rIns="0" bIns="0" anchor="ctr">
              <a:no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002050"/>
                  </a:solidFill>
                  <a:effectLst/>
                  <a:uLnTx/>
                  <a:uFillTx/>
                  <a:latin typeface="Segoe UI Light"/>
                  <a:ea typeface="+mn-ea"/>
                  <a:cs typeface="+mn-cs"/>
                </a:rPr>
                <a:t>Data</a:t>
              </a:r>
            </a:p>
          </p:txBody>
        </p:sp>
        <p:grpSp>
          <p:nvGrpSpPr>
            <p:cNvPr id="95" name="Group 94"/>
            <p:cNvGrpSpPr/>
            <p:nvPr/>
          </p:nvGrpSpPr>
          <p:grpSpPr>
            <a:xfrm>
              <a:off x="1789019" y="1666194"/>
              <a:ext cx="308472" cy="4199169"/>
              <a:chOff x="1776319" y="1369399"/>
              <a:chExt cx="308472" cy="3830198"/>
            </a:xfrm>
          </p:grpSpPr>
          <p:sp>
            <p:nvSpPr>
              <p:cNvPr id="110" name="Freeform 109"/>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11" name="Straight Connector 110"/>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96"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latin typeface="Segoe UI"/>
                <a:ea typeface="+mn-ea"/>
                <a:cs typeface="+mn-cs"/>
              </a:endParaRPr>
            </a:p>
          </p:txBody>
        </p:sp>
        <p:grpSp>
          <p:nvGrpSpPr>
            <p:cNvPr id="97" name="Group 96"/>
            <p:cNvGrpSpPr/>
            <p:nvPr/>
          </p:nvGrpSpPr>
          <p:grpSpPr>
            <a:xfrm>
              <a:off x="532519" y="3627377"/>
              <a:ext cx="522040" cy="533547"/>
              <a:chOff x="2308225" y="7734300"/>
              <a:chExt cx="1368425" cy="1398588"/>
            </a:xfrm>
            <a:solidFill>
              <a:srgbClr val="0078D7"/>
            </a:solidFill>
          </p:grpSpPr>
          <p:sp>
            <p:nvSpPr>
              <p:cNvPr id="9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98" name="Freeform 97"/>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2" name="Group 111"/>
          <p:cNvGrpSpPr>
            <a:grpSpLocks noChangeAspect="1"/>
          </p:cNvGrpSpPr>
          <p:nvPr/>
        </p:nvGrpSpPr>
        <p:grpSpPr>
          <a:xfrm>
            <a:off x="6129025" y="3651391"/>
            <a:ext cx="299905" cy="298433"/>
            <a:chOff x="8580718" y="793097"/>
            <a:chExt cx="2587625" cy="2574925"/>
          </a:xfrm>
        </p:grpSpPr>
        <p:sp>
          <p:nvSpPr>
            <p:cNvPr id="113"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5" name="Group 114"/>
          <p:cNvGrpSpPr>
            <a:grpSpLocks noChangeAspect="1"/>
          </p:cNvGrpSpPr>
          <p:nvPr/>
        </p:nvGrpSpPr>
        <p:grpSpPr>
          <a:xfrm>
            <a:off x="4249379" y="3024501"/>
            <a:ext cx="298433" cy="233957"/>
            <a:chOff x="8588655" y="3482322"/>
            <a:chExt cx="2571750" cy="2016125"/>
          </a:xfrm>
        </p:grpSpPr>
        <p:sp>
          <p:nvSpPr>
            <p:cNvPr id="116"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8" name="Title 1"/>
          <p:cNvSpPr txBox="1">
            <a:spLocks noGrp="1"/>
          </p:cNvSpPr>
          <p:nvPr>
            <p:ph type="title" idx="4294967295"/>
          </p:nvPr>
        </p:nvSpPr>
        <p:spPr>
          <a:xfrm>
            <a:off x="546100" y="192088"/>
            <a:ext cx="118903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Intelligent solutions with Azure</a:t>
            </a:r>
          </a:p>
        </p:txBody>
      </p:sp>
      <p:sp>
        <p:nvSpPr>
          <p:cNvPr id="119" name="Rectangle 118"/>
          <p:cNvSpPr/>
          <p:nvPr/>
        </p:nvSpPr>
        <p:spPr>
          <a:xfrm>
            <a:off x="4611149" y="4126378"/>
            <a:ext cx="1296319" cy="437684"/>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SQL Database</a:t>
            </a:r>
          </a:p>
        </p:txBody>
      </p:sp>
      <p:grpSp>
        <p:nvGrpSpPr>
          <p:cNvPr id="120" name="Group 119"/>
          <p:cNvGrpSpPr/>
          <p:nvPr/>
        </p:nvGrpSpPr>
        <p:grpSpPr>
          <a:xfrm>
            <a:off x="4283041" y="4191057"/>
            <a:ext cx="253198" cy="310108"/>
            <a:chOff x="-3084513" y="3390510"/>
            <a:chExt cx="2716213" cy="3363913"/>
          </a:xfrm>
          <a:solidFill>
            <a:srgbClr val="FFFFFF"/>
          </a:solidFill>
        </p:grpSpPr>
        <p:sp>
          <p:nvSpPr>
            <p:cNvPr id="12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2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63201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4F5125-AD88-47E3-BCF9-6A7689E82B98}"/>
              </a:ext>
            </a:extLst>
          </p:cNvPr>
          <p:cNvPicPr>
            <a:picLocks noChangeAspect="1"/>
          </p:cNvPicPr>
          <p:nvPr/>
        </p:nvPicPr>
        <p:blipFill>
          <a:blip r:embed="rId2">
            <a:duotone>
              <a:schemeClr val="accent2">
                <a:shade val="45000"/>
                <a:satMod val="135000"/>
              </a:schemeClr>
              <a:prstClr val="white"/>
            </a:duotone>
          </a:blip>
          <a:stretch>
            <a:fillRect/>
          </a:stretch>
        </p:blipFill>
        <p:spPr>
          <a:xfrm>
            <a:off x="2864564" y="0"/>
            <a:ext cx="9571911" cy="6994525"/>
          </a:xfrm>
          <a:prstGeom prst="rect">
            <a:avLst/>
          </a:prstGeom>
        </p:spPr>
      </p:pic>
      <p:sp>
        <p:nvSpPr>
          <p:cNvPr id="4" name="TextBox 3">
            <a:extLst>
              <a:ext uri="{FF2B5EF4-FFF2-40B4-BE49-F238E27FC236}">
                <a16:creationId xmlns:a16="http://schemas.microsoft.com/office/drawing/2014/main" id="{8D952827-04CF-44D5-AF8E-38FE5A40EDDF}"/>
              </a:ext>
            </a:extLst>
          </p:cNvPr>
          <p:cNvSpPr txBox="1"/>
          <p:nvPr/>
        </p:nvSpPr>
        <p:spPr>
          <a:xfrm>
            <a:off x="0" y="2780145"/>
            <a:ext cx="3075709"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Big Data + Predictive Analytics = Business Value</a:t>
            </a:r>
          </a:p>
        </p:txBody>
      </p:sp>
    </p:spTree>
    <p:extLst>
      <p:ext uri="{BB962C8B-B14F-4D97-AF65-F5344CB8AC3E}">
        <p14:creationId xmlns:p14="http://schemas.microsoft.com/office/powerpoint/2010/main" val="236961877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14046" r="14046"/>
          <a:stretch/>
        </p:blipFill>
        <p:spPr>
          <a:xfrm flipH="1">
            <a:off x="-1" y="0"/>
            <a:ext cx="12436475" cy="6994526"/>
          </a:xfrm>
          <a:prstGeom prst="rect">
            <a:avLst/>
          </a:prstGeom>
        </p:spPr>
      </p:pic>
      <p:sp>
        <p:nvSpPr>
          <p:cNvPr id="17" name="Rectangle 16"/>
          <p:cNvSpPr/>
          <p:nvPr/>
        </p:nvSpPr>
        <p:spPr>
          <a:xfrm>
            <a:off x="6013380" y="-12930"/>
            <a:ext cx="6423095" cy="7007455"/>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6615304" y="3232179"/>
            <a:ext cx="5821170" cy="1419484"/>
          </a:xfrm>
          <a:prstGeom prst="rect">
            <a:avLst/>
          </a:prstGeom>
        </p:spPr>
        <p:txBody>
          <a:bodyPr vert="horz" wrap="square" lIns="93278" tIns="93278" rIns="93278" bIns="93278" rtlCol="0" anchor="t">
            <a:spAutoFit/>
          </a:bodyPr>
          <a:lstStyle/>
          <a:p>
            <a:pPr lvl="0"/>
            <a:r>
              <a:rPr lang="en-US" sz="4000" dirty="0">
                <a:solidFill>
                  <a:prstClr val="white"/>
                </a:solidFill>
                <a:latin typeface="Segoe UI Light" charset="0"/>
                <a:ea typeface="Segoe UI Light" charset="0"/>
                <a:cs typeface="Segoe UI Light" charset="0"/>
              </a:rPr>
              <a:t>Institutional Effectiveness – A Recap</a:t>
            </a:r>
            <a:endParaRPr lang="en-US" sz="4000" b="1"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345567252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a:xfrm>
            <a:off x="4034869" y="1486463"/>
            <a:ext cx="8278737" cy="5045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sp>
        <p:nvSpPr>
          <p:cNvPr id="2" name="Title 1"/>
          <p:cNvSpPr>
            <a:spLocks noGrp="1"/>
          </p:cNvSpPr>
          <p:nvPr>
            <p:ph type="title"/>
          </p:nvPr>
        </p:nvSpPr>
        <p:spPr>
          <a:xfrm>
            <a:off x="617349" y="0"/>
            <a:ext cx="10963359" cy="1232933"/>
          </a:xfrm>
        </p:spPr>
        <p:txBody>
          <a:bodyPr/>
          <a:lstStyle/>
          <a:p>
            <a:r>
              <a:rPr lang="en-US" dirty="0">
                <a:solidFill>
                  <a:schemeClr val="bg1"/>
                </a:solidFill>
              </a:rPr>
              <a:t>Reference Architecture</a:t>
            </a:r>
            <a:endParaRPr lang="en-IN" dirty="0">
              <a:solidFill>
                <a:schemeClr val="bg1"/>
              </a:solidFill>
            </a:endParaRPr>
          </a:p>
        </p:txBody>
      </p:sp>
      <p:grpSp>
        <p:nvGrpSpPr>
          <p:cNvPr id="62" name="Group 61"/>
          <p:cNvGrpSpPr/>
          <p:nvPr/>
        </p:nvGrpSpPr>
        <p:grpSpPr>
          <a:xfrm>
            <a:off x="300896" y="4005925"/>
            <a:ext cx="1896656" cy="2525989"/>
            <a:chOff x="548158" y="3331987"/>
            <a:chExt cx="1859635" cy="2476685"/>
          </a:xfrm>
        </p:grpSpPr>
        <p:pic>
          <p:nvPicPr>
            <p:cNvPr id="7" name="Picture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8158" y="4779033"/>
              <a:ext cx="516262" cy="516262"/>
            </a:xfrm>
            <a:prstGeom prst="rect">
              <a:avLst/>
            </a:prstGeom>
          </p:spPr>
        </p:pic>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435" y="3830487"/>
              <a:ext cx="257468" cy="26683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36303" y="5006442"/>
              <a:ext cx="294807" cy="305527"/>
            </a:xfrm>
            <a:prstGeom prst="rect">
              <a:avLst/>
            </a:prstGeom>
          </p:spPr>
        </p:pic>
        <p:grpSp>
          <p:nvGrpSpPr>
            <p:cNvPr id="54" name="Group 53"/>
            <p:cNvGrpSpPr/>
            <p:nvPr/>
          </p:nvGrpSpPr>
          <p:grpSpPr>
            <a:xfrm>
              <a:off x="681640" y="5469141"/>
              <a:ext cx="309631" cy="339531"/>
              <a:chOff x="718197" y="5313028"/>
              <a:chExt cx="309631" cy="339531"/>
            </a:xfrm>
          </p:grpSpPr>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8197" y="5313028"/>
                <a:ext cx="257175" cy="257175"/>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0653" y="5395384"/>
                <a:ext cx="257175" cy="257175"/>
              </a:xfrm>
              <a:prstGeom prst="rect">
                <a:avLst/>
              </a:prstGeom>
            </p:spPr>
          </p:pic>
        </p:grpSp>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80284" y="5454593"/>
              <a:ext cx="354079" cy="354079"/>
            </a:xfrm>
            <a:prstGeom prst="rect">
              <a:avLst/>
            </a:prstGeom>
          </p:spPr>
        </p:pic>
        <p:pic>
          <p:nvPicPr>
            <p:cNvPr id="14" name="Picture 13"/>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34402" y="5454593"/>
              <a:ext cx="354079" cy="354079"/>
            </a:xfrm>
            <a:prstGeom prst="rect">
              <a:avLst/>
            </a:prstGeom>
          </p:spPr>
        </p:pic>
        <p:pic>
          <p:nvPicPr>
            <p:cNvPr id="15" name="Picture 14"/>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95083" y="4894468"/>
              <a:ext cx="519061" cy="519061"/>
            </a:xfrm>
            <a:prstGeom prst="rect">
              <a:avLst/>
            </a:prstGeom>
          </p:spPr>
        </p:pic>
        <p:pic>
          <p:nvPicPr>
            <p:cNvPr id="16" name="Picture 15"/>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61320" y="3844468"/>
              <a:ext cx="413585" cy="413585"/>
            </a:xfrm>
            <a:prstGeom prst="rect">
              <a:avLst/>
            </a:prstGeom>
          </p:spPr>
        </p:pic>
        <p:pic>
          <p:nvPicPr>
            <p:cNvPr id="17" name="Picture 16"/>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34908" y="3951872"/>
              <a:ext cx="350044" cy="298715"/>
            </a:xfrm>
            <a:prstGeom prst="rect">
              <a:avLst/>
            </a:prstGeom>
          </p:spPr>
        </p:pic>
        <p:pic>
          <p:nvPicPr>
            <p:cNvPr id="18" name="Picture 1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2823" y="3440075"/>
              <a:ext cx="383207" cy="383207"/>
            </a:xfrm>
            <a:prstGeom prst="rect">
              <a:avLst/>
            </a:prstGeom>
          </p:spPr>
        </p:pic>
        <p:pic>
          <p:nvPicPr>
            <p:cNvPr id="19" name="Picture 18"/>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5015" y="3516824"/>
              <a:ext cx="223595" cy="223595"/>
            </a:xfrm>
            <a:prstGeom prst="rect">
              <a:avLst/>
            </a:prstGeom>
          </p:spPr>
        </p:pic>
        <p:pic>
          <p:nvPicPr>
            <p:cNvPr id="21" name="Picture 20"/>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40154" y="3331987"/>
              <a:ext cx="422414" cy="422414"/>
            </a:xfrm>
            <a:prstGeom prst="rect">
              <a:avLst/>
            </a:prstGeom>
          </p:spPr>
        </p:pic>
        <p:pic>
          <p:nvPicPr>
            <p:cNvPr id="22" name="Picture 21"/>
            <p:cNvPicPr>
              <a:picLocks noChangeAspect="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1017255" y="3934314"/>
              <a:ext cx="274344" cy="274344"/>
            </a:xfrm>
            <a:prstGeom prst="rect">
              <a:avLst/>
            </a:prstGeom>
          </p:spPr>
        </p:pic>
        <p:pic>
          <p:nvPicPr>
            <p:cNvPr id="24" name="Picture 23"/>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65531" y="3394369"/>
              <a:ext cx="263471" cy="389774"/>
            </a:xfrm>
            <a:prstGeom prst="rect">
              <a:avLst/>
            </a:prstGeom>
          </p:spPr>
        </p:pic>
        <p:cxnSp>
          <p:nvCxnSpPr>
            <p:cNvPr id="26" name="Straight Connector 25"/>
            <p:cNvCxnSpPr/>
            <p:nvPr/>
          </p:nvCxnSpPr>
          <p:spPr>
            <a:xfrm>
              <a:off x="718197" y="4147322"/>
              <a:ext cx="0" cy="327523"/>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12956" y="4474845"/>
              <a:ext cx="1585236" cy="0"/>
            </a:xfrm>
            <a:prstGeom prst="straightConnector1">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086449" y="4541520"/>
              <a:ext cx="321344" cy="0"/>
            </a:xfrm>
            <a:prstGeom prst="straightConnector1">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134362" y="4624026"/>
              <a:ext cx="219413" cy="0"/>
            </a:xfrm>
            <a:prstGeom prst="straightConnector1">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76933" y="4178348"/>
              <a:ext cx="0" cy="277447"/>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663856" y="4281267"/>
              <a:ext cx="0" cy="17452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83017" y="4632844"/>
              <a:ext cx="0" cy="35947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54613" y="4647515"/>
              <a:ext cx="0" cy="33012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12968" y="4541520"/>
              <a:ext cx="0" cy="18264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12956" y="4541520"/>
              <a:ext cx="186284"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88882" y="4426605"/>
              <a:ext cx="1496070" cy="280718"/>
            </a:xfrm>
            <a:prstGeom prst="rect">
              <a:avLst/>
            </a:prstGeom>
            <a:noFill/>
          </p:spPr>
          <p:txBody>
            <a:bodyPr wrap="square" rtlCol="0">
              <a:spAutoFit/>
            </a:bodyPr>
            <a:lstStyle/>
            <a:p>
              <a:pPr defTabSz="932597"/>
              <a:r>
                <a:rPr lang="en-IN" sz="1224" b="1" kern="0" dirty="0">
                  <a:solidFill>
                    <a:sysClr val="windowText" lastClr="000000"/>
                  </a:solidFill>
                </a:rPr>
                <a:t>DATA SOURCES</a:t>
              </a:r>
            </a:p>
          </p:txBody>
        </p:sp>
        <p:cxnSp>
          <p:nvCxnSpPr>
            <p:cNvPr id="60" name="Straight Connector 59"/>
            <p:cNvCxnSpPr/>
            <p:nvPr/>
          </p:nvCxnSpPr>
          <p:spPr>
            <a:xfrm>
              <a:off x="2092193" y="4250587"/>
              <a:ext cx="0" cy="22425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3" name="Rounded Rectangle 62"/>
          <p:cNvSpPr/>
          <p:nvPr/>
        </p:nvSpPr>
        <p:spPr>
          <a:xfrm>
            <a:off x="2350465" y="4742723"/>
            <a:ext cx="1441295" cy="1221827"/>
          </a:xfrm>
          <a:prstGeom prst="roundRect">
            <a:avLst/>
          </a:prstGeom>
          <a:solidFill>
            <a:srgbClr val="0071B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sp>
        <p:nvSpPr>
          <p:cNvPr id="64" name="TextBox 63"/>
          <p:cNvSpPr txBox="1"/>
          <p:nvPr/>
        </p:nvSpPr>
        <p:spPr>
          <a:xfrm>
            <a:off x="2339785" y="4972249"/>
            <a:ext cx="1456935" cy="766513"/>
          </a:xfrm>
          <a:prstGeom prst="rect">
            <a:avLst/>
          </a:prstGeom>
          <a:noFill/>
        </p:spPr>
        <p:txBody>
          <a:bodyPr wrap="square" rtlCol="0">
            <a:spAutoFit/>
          </a:bodyPr>
          <a:lstStyle/>
          <a:p>
            <a:pPr algn="ctr" defTabSz="932597"/>
            <a:r>
              <a:rPr lang="en-US" sz="1428" kern="0" dirty="0">
                <a:solidFill>
                  <a:schemeClr val="bg1"/>
                </a:solidFill>
              </a:rPr>
              <a:t>Data </a:t>
            </a:r>
          </a:p>
          <a:p>
            <a:pPr algn="ctr" defTabSz="932597"/>
            <a:r>
              <a:rPr lang="en-US" sz="1428" kern="0" dirty="0">
                <a:solidFill>
                  <a:schemeClr val="bg1"/>
                </a:solidFill>
              </a:rPr>
              <a:t>Management</a:t>
            </a:r>
          </a:p>
          <a:p>
            <a:pPr algn="ctr" defTabSz="932597"/>
            <a:r>
              <a:rPr lang="en-US" sz="1428" kern="0" dirty="0">
                <a:solidFill>
                  <a:schemeClr val="bg1"/>
                </a:solidFill>
              </a:rPr>
              <a:t>Gateway</a:t>
            </a:r>
          </a:p>
        </p:txBody>
      </p:sp>
      <p:pic>
        <p:nvPicPr>
          <p:cNvPr id="65" name="Picture 64"/>
          <p:cNvPicPr>
            <a:picLocks noChangeAspect="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87734" y="1697254"/>
            <a:ext cx="1064511" cy="1064511"/>
          </a:xfrm>
          <a:prstGeom prst="rect">
            <a:avLst/>
          </a:prstGeom>
        </p:spPr>
      </p:pic>
      <p:sp>
        <p:nvSpPr>
          <p:cNvPr id="66" name="TextBox 65"/>
          <p:cNvSpPr txBox="1"/>
          <p:nvPr/>
        </p:nvSpPr>
        <p:spPr>
          <a:xfrm>
            <a:off x="808277" y="2795080"/>
            <a:ext cx="2059878" cy="478376"/>
          </a:xfrm>
          <a:prstGeom prst="rect">
            <a:avLst/>
          </a:prstGeom>
          <a:noFill/>
        </p:spPr>
        <p:txBody>
          <a:bodyPr wrap="square" rtlCol="0">
            <a:spAutoFit/>
          </a:bodyPr>
          <a:lstStyle/>
          <a:p>
            <a:pPr defTabSz="932597"/>
            <a:r>
              <a:rPr lang="en-IN" sz="2448" kern="0" dirty="0">
                <a:solidFill>
                  <a:sysClr val="windowText" lastClr="000000"/>
                </a:solidFill>
              </a:rPr>
              <a:t>On-Premises</a:t>
            </a:r>
          </a:p>
        </p:txBody>
      </p:sp>
      <p:grpSp>
        <p:nvGrpSpPr>
          <p:cNvPr id="99" name="Group 98"/>
          <p:cNvGrpSpPr/>
          <p:nvPr/>
        </p:nvGrpSpPr>
        <p:grpSpPr>
          <a:xfrm>
            <a:off x="4608468" y="2276735"/>
            <a:ext cx="1109067" cy="1133193"/>
            <a:chOff x="4716372" y="1770584"/>
            <a:chExt cx="1087419" cy="1111074"/>
          </a:xfrm>
        </p:grpSpPr>
        <p:pic>
          <p:nvPicPr>
            <p:cNvPr id="95" name="Picture 94"/>
            <p:cNvPicPr>
              <a:picLocks noChangeAspect="1"/>
            </p:cNvPicPr>
            <p:nvPr/>
          </p:nvPicPr>
          <p:blipFill>
            <a:blip r:embed="rId1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48789" y="1770584"/>
              <a:ext cx="949289" cy="949289"/>
            </a:xfrm>
            <a:prstGeom prst="rect">
              <a:avLst/>
            </a:prstGeom>
          </p:spPr>
        </p:pic>
        <p:sp>
          <p:nvSpPr>
            <p:cNvPr id="96" name="TextBox 95"/>
            <p:cNvSpPr txBox="1"/>
            <p:nvPr/>
          </p:nvSpPr>
          <p:spPr>
            <a:xfrm>
              <a:off x="5017032" y="2091557"/>
              <a:ext cx="786759" cy="343492"/>
            </a:xfrm>
            <a:prstGeom prst="rect">
              <a:avLst/>
            </a:prstGeom>
            <a:noFill/>
          </p:spPr>
          <p:txBody>
            <a:bodyPr wrap="square" rtlCol="0">
              <a:spAutoFit/>
            </a:bodyPr>
            <a:lstStyle/>
            <a:p>
              <a:pPr defTabSz="932597"/>
              <a:r>
                <a:rPr lang="en-IN" sz="1632" kern="0" dirty="0">
                  <a:solidFill>
                    <a:schemeClr val="bg1"/>
                  </a:solidFill>
                </a:rPr>
                <a:t>99.9%</a:t>
              </a:r>
            </a:p>
          </p:txBody>
        </p:sp>
        <p:pic>
          <p:nvPicPr>
            <p:cNvPr id="97" name="Picture 96"/>
            <p:cNvPicPr>
              <a:picLocks noChangeAspect="1"/>
            </p:cNvPicPr>
            <p:nvPr/>
          </p:nvPicPr>
          <p:blipFill>
            <a:blip r:embed="rId1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16372" y="2194681"/>
              <a:ext cx="686977" cy="686977"/>
            </a:xfrm>
            <a:prstGeom prst="rect">
              <a:avLst/>
            </a:prstGeom>
          </p:spPr>
        </p:pic>
        <p:sp>
          <p:nvSpPr>
            <p:cNvPr id="98" name="TextBox 97"/>
            <p:cNvSpPr txBox="1"/>
            <p:nvPr/>
          </p:nvSpPr>
          <p:spPr>
            <a:xfrm>
              <a:off x="4801674" y="2401969"/>
              <a:ext cx="786759" cy="343492"/>
            </a:xfrm>
            <a:prstGeom prst="rect">
              <a:avLst/>
            </a:prstGeom>
            <a:noFill/>
          </p:spPr>
          <p:txBody>
            <a:bodyPr wrap="square" rtlCol="0">
              <a:spAutoFit/>
            </a:bodyPr>
            <a:lstStyle/>
            <a:p>
              <a:pPr defTabSz="932597"/>
              <a:r>
                <a:rPr lang="en-IN" sz="1632" kern="0" dirty="0">
                  <a:solidFill>
                    <a:schemeClr val="bg1"/>
                  </a:solidFill>
                </a:rPr>
                <a:t>SLA</a:t>
              </a:r>
            </a:p>
          </p:txBody>
        </p:sp>
      </p:grpSp>
      <p:sp>
        <p:nvSpPr>
          <p:cNvPr id="100" name="Rectangle 99"/>
          <p:cNvSpPr/>
          <p:nvPr/>
        </p:nvSpPr>
        <p:spPr>
          <a:xfrm>
            <a:off x="4516721" y="3778330"/>
            <a:ext cx="5120586" cy="1330459"/>
          </a:xfrm>
          <a:prstGeom prst="rect">
            <a:avLst/>
          </a:prstGeom>
          <a:solidFill>
            <a:srgbClr val="0071BF"/>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32597"/>
            <a:endParaRPr lang="en-IN" sz="1836" kern="0" dirty="0">
              <a:solidFill>
                <a:sysClr val="windowText" lastClr="000000"/>
              </a:solidFill>
            </a:endParaRPr>
          </a:p>
        </p:txBody>
      </p:sp>
      <p:sp>
        <p:nvSpPr>
          <p:cNvPr id="101" name="Rounded Rectangle 100"/>
          <p:cNvSpPr/>
          <p:nvPr/>
        </p:nvSpPr>
        <p:spPr>
          <a:xfrm>
            <a:off x="4743520" y="3853513"/>
            <a:ext cx="1199536" cy="110563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pic>
        <p:nvPicPr>
          <p:cNvPr id="102" name="Picture 101"/>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94688" y="3978639"/>
            <a:ext cx="566877" cy="483753"/>
          </a:xfrm>
          <a:prstGeom prst="rect">
            <a:avLst/>
          </a:prstGeom>
        </p:spPr>
      </p:pic>
      <p:sp>
        <p:nvSpPr>
          <p:cNvPr id="103" name="Rounded Rectangle 102"/>
          <p:cNvSpPr/>
          <p:nvPr/>
        </p:nvSpPr>
        <p:spPr>
          <a:xfrm>
            <a:off x="6476624" y="3853513"/>
            <a:ext cx="1199536" cy="110563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sp>
        <p:nvSpPr>
          <p:cNvPr id="104" name="Rounded Rectangle 103"/>
          <p:cNvSpPr/>
          <p:nvPr/>
        </p:nvSpPr>
        <p:spPr>
          <a:xfrm>
            <a:off x="8219979" y="3853513"/>
            <a:ext cx="1199536" cy="110563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pic>
        <p:nvPicPr>
          <p:cNvPr id="105" name="Picture 104"/>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23736" y="3918432"/>
            <a:ext cx="584949" cy="584949"/>
          </a:xfrm>
          <a:prstGeom prst="rect">
            <a:avLst/>
          </a:prstGeom>
        </p:spPr>
      </p:pic>
      <p:pic>
        <p:nvPicPr>
          <p:cNvPr id="106" name="Picture 10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7076" y="3947053"/>
            <a:ext cx="574159" cy="574159"/>
          </a:xfrm>
          <a:prstGeom prst="rect">
            <a:avLst/>
          </a:prstGeom>
        </p:spPr>
      </p:pic>
      <p:cxnSp>
        <p:nvCxnSpPr>
          <p:cNvPr id="109" name="Straight Arrow Connector 108"/>
          <p:cNvCxnSpPr/>
          <p:nvPr/>
        </p:nvCxnSpPr>
        <p:spPr>
          <a:xfrm>
            <a:off x="5957544" y="4451212"/>
            <a:ext cx="47324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519217" y="4461828"/>
            <a:ext cx="1744399" cy="510421"/>
          </a:xfrm>
          <a:prstGeom prst="rect">
            <a:avLst/>
          </a:prstGeom>
          <a:noFill/>
        </p:spPr>
        <p:txBody>
          <a:bodyPr wrap="square" rtlCol="0">
            <a:spAutoFit/>
          </a:bodyPr>
          <a:lstStyle/>
          <a:p>
            <a:pPr algn="ctr" defTabSz="932597"/>
            <a:r>
              <a:rPr lang="en-IN" sz="1428" b="1" kern="0" dirty="0">
                <a:solidFill>
                  <a:sysClr val="windowText" lastClr="000000"/>
                </a:solidFill>
              </a:rPr>
              <a:t>STORAGE</a:t>
            </a:r>
          </a:p>
          <a:p>
            <a:pPr algn="ctr" defTabSz="932597"/>
            <a:r>
              <a:rPr lang="en-IN" sz="1224" kern="0" dirty="0">
                <a:solidFill>
                  <a:sysClr val="windowText" lastClr="000000"/>
                </a:solidFill>
              </a:rPr>
              <a:t>(Blob)</a:t>
            </a:r>
          </a:p>
        </p:txBody>
      </p:sp>
      <p:sp>
        <p:nvSpPr>
          <p:cNvPr id="111" name="TextBox 110"/>
          <p:cNvSpPr txBox="1"/>
          <p:nvPr/>
        </p:nvSpPr>
        <p:spPr>
          <a:xfrm>
            <a:off x="6233909" y="4453578"/>
            <a:ext cx="1744399" cy="510421"/>
          </a:xfrm>
          <a:prstGeom prst="rect">
            <a:avLst/>
          </a:prstGeom>
          <a:noFill/>
        </p:spPr>
        <p:txBody>
          <a:bodyPr wrap="square" rtlCol="0">
            <a:spAutoFit/>
          </a:bodyPr>
          <a:lstStyle/>
          <a:p>
            <a:pPr algn="ctr" defTabSz="932597"/>
            <a:r>
              <a:rPr lang="en-IN" sz="1428" b="1" kern="0" dirty="0">
                <a:solidFill>
                  <a:sysClr val="windowText" lastClr="000000"/>
                </a:solidFill>
              </a:rPr>
              <a:t>ANALYSIS</a:t>
            </a:r>
          </a:p>
          <a:p>
            <a:pPr algn="ctr" defTabSz="932597"/>
            <a:r>
              <a:rPr lang="en-IN" sz="1224" kern="0" dirty="0">
                <a:solidFill>
                  <a:sysClr val="windowText" lastClr="000000"/>
                </a:solidFill>
              </a:rPr>
              <a:t>(HDInsight)</a:t>
            </a:r>
          </a:p>
        </p:txBody>
      </p:sp>
      <p:sp>
        <p:nvSpPr>
          <p:cNvPr id="112" name="TextBox 111"/>
          <p:cNvSpPr txBox="1"/>
          <p:nvPr/>
        </p:nvSpPr>
        <p:spPr>
          <a:xfrm>
            <a:off x="7962887" y="4453578"/>
            <a:ext cx="1744399" cy="510421"/>
          </a:xfrm>
          <a:prstGeom prst="rect">
            <a:avLst/>
          </a:prstGeom>
          <a:noFill/>
        </p:spPr>
        <p:txBody>
          <a:bodyPr wrap="square" rtlCol="0">
            <a:spAutoFit/>
          </a:bodyPr>
          <a:lstStyle/>
          <a:p>
            <a:pPr algn="ctr" defTabSz="932597"/>
            <a:r>
              <a:rPr lang="en-IN" sz="1428" b="1" kern="0" dirty="0">
                <a:solidFill>
                  <a:sysClr val="windowText" lastClr="000000"/>
                </a:solidFill>
              </a:rPr>
              <a:t>STORAGE</a:t>
            </a:r>
          </a:p>
          <a:p>
            <a:pPr algn="ctr" defTabSz="932597"/>
            <a:r>
              <a:rPr lang="en-IN" sz="1224" kern="0" dirty="0">
                <a:solidFill>
                  <a:sysClr val="windowText" lastClr="000000"/>
                </a:solidFill>
              </a:rPr>
              <a:t>(SQL Database)</a:t>
            </a:r>
          </a:p>
        </p:txBody>
      </p:sp>
      <p:cxnSp>
        <p:nvCxnSpPr>
          <p:cNvPr id="117" name="Straight Arrow Connector 116"/>
          <p:cNvCxnSpPr/>
          <p:nvPr/>
        </p:nvCxnSpPr>
        <p:spPr>
          <a:xfrm>
            <a:off x="5309120" y="4997805"/>
            <a:ext cx="0" cy="475444"/>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4535153" y="5462025"/>
            <a:ext cx="5102154" cy="494337"/>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cxnSp>
        <p:nvCxnSpPr>
          <p:cNvPr id="121" name="Straight Arrow Connector 120"/>
          <p:cNvCxnSpPr/>
          <p:nvPr/>
        </p:nvCxnSpPr>
        <p:spPr>
          <a:xfrm>
            <a:off x="9637308" y="4483447"/>
            <a:ext cx="43950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2" name="TextBox 121"/>
          <p:cNvSpPr txBox="1"/>
          <p:nvPr/>
        </p:nvSpPr>
        <p:spPr>
          <a:xfrm>
            <a:off x="5173953" y="5528762"/>
            <a:ext cx="4409616" cy="382308"/>
          </a:xfrm>
          <a:prstGeom prst="rect">
            <a:avLst/>
          </a:prstGeom>
          <a:noFill/>
        </p:spPr>
        <p:txBody>
          <a:bodyPr wrap="square" rtlCol="0">
            <a:spAutoFit/>
          </a:bodyPr>
          <a:lstStyle/>
          <a:p>
            <a:pPr defTabSz="932597"/>
            <a:r>
              <a:rPr lang="en-US" sz="1836" b="1" kern="0" dirty="0">
                <a:solidFill>
                  <a:sysClr val="windowText" lastClr="000000"/>
                </a:solidFill>
              </a:rPr>
              <a:t>Data Factory Movement Service</a:t>
            </a:r>
          </a:p>
        </p:txBody>
      </p:sp>
      <p:cxnSp>
        <p:nvCxnSpPr>
          <p:cNvPr id="123" name="Straight Arrow Connector 122"/>
          <p:cNvCxnSpPr/>
          <p:nvPr/>
        </p:nvCxnSpPr>
        <p:spPr>
          <a:xfrm>
            <a:off x="7067171" y="4973129"/>
            <a:ext cx="0" cy="475444"/>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8833388" y="4973129"/>
            <a:ext cx="0" cy="475444"/>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7702697" y="4434385"/>
            <a:ext cx="47324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7067171" y="3348364"/>
            <a:ext cx="0" cy="475444"/>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3" name="Rounded Rectangle 132"/>
          <p:cNvSpPr/>
          <p:nvPr/>
        </p:nvSpPr>
        <p:spPr>
          <a:xfrm>
            <a:off x="10780126" y="4938802"/>
            <a:ext cx="1119224" cy="103160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32597"/>
            <a:endParaRPr lang="en-IN" sz="1836" kern="0" dirty="0">
              <a:solidFill>
                <a:sysClr val="windowText" lastClr="000000"/>
              </a:solidFill>
            </a:endParaRPr>
          </a:p>
        </p:txBody>
      </p:sp>
      <p:pic>
        <p:nvPicPr>
          <p:cNvPr id="134" name="Picture 133"/>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961293" y="4977635"/>
            <a:ext cx="750119" cy="750119"/>
          </a:xfrm>
          <a:prstGeom prst="rect">
            <a:avLst/>
          </a:prstGeom>
        </p:spPr>
      </p:pic>
      <p:pic>
        <p:nvPicPr>
          <p:cNvPr id="136" name="Picture 135"/>
          <p:cNvPicPr>
            <a:picLocks noChangeAspect="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285651" y="3495329"/>
            <a:ext cx="427620" cy="427620"/>
          </a:xfrm>
          <a:prstGeom prst="rect">
            <a:avLst/>
          </a:prstGeom>
        </p:spPr>
      </p:pic>
      <p:pic>
        <p:nvPicPr>
          <p:cNvPr id="137" name="Picture 136"/>
          <p:cNvPicPr>
            <a:picLocks noChangeAspect="1"/>
          </p:cNvPicPr>
          <p:nvPr/>
        </p:nvPicPr>
        <p:blipFill>
          <a:blip r:embed="rId2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509530" y="3704257"/>
            <a:ext cx="403765" cy="403765"/>
          </a:xfrm>
          <a:prstGeom prst="rect">
            <a:avLst/>
          </a:prstGeom>
        </p:spPr>
      </p:pic>
      <p:pic>
        <p:nvPicPr>
          <p:cNvPr id="138" name="Picture 137"/>
          <p:cNvPicPr>
            <a:picLocks noChangeAspect="1"/>
          </p:cNvPicPr>
          <p:nvPr/>
        </p:nvPicPr>
        <p:blipFill>
          <a:blip r:embed="rId2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781413" y="3343815"/>
            <a:ext cx="445630" cy="470856"/>
          </a:xfrm>
          <a:prstGeom prst="rect">
            <a:avLst/>
          </a:prstGeom>
        </p:spPr>
      </p:pic>
      <p:sp>
        <p:nvSpPr>
          <p:cNvPr id="140" name="TextBox 139"/>
          <p:cNvSpPr txBox="1"/>
          <p:nvPr/>
        </p:nvSpPr>
        <p:spPr>
          <a:xfrm>
            <a:off x="10552623" y="4341092"/>
            <a:ext cx="1882970" cy="286306"/>
          </a:xfrm>
          <a:prstGeom prst="rect">
            <a:avLst/>
          </a:prstGeom>
          <a:noFill/>
        </p:spPr>
        <p:txBody>
          <a:bodyPr wrap="square" rtlCol="0">
            <a:spAutoFit/>
          </a:bodyPr>
          <a:lstStyle/>
          <a:p>
            <a:pPr defTabSz="932597"/>
            <a:r>
              <a:rPr lang="en-IN" sz="1224" b="1" kern="0" dirty="0">
                <a:solidFill>
                  <a:sysClr val="windowText" lastClr="000000"/>
                </a:solidFill>
              </a:rPr>
              <a:t>DATA CONSUMPTION</a:t>
            </a:r>
          </a:p>
        </p:txBody>
      </p:sp>
      <p:cxnSp>
        <p:nvCxnSpPr>
          <p:cNvPr id="142" name="Straight Connector 141"/>
          <p:cNvCxnSpPr/>
          <p:nvPr/>
        </p:nvCxnSpPr>
        <p:spPr>
          <a:xfrm flipV="1">
            <a:off x="11580707" y="4137729"/>
            <a:ext cx="0" cy="79314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0961293" y="3819927"/>
            <a:ext cx="0" cy="588267"/>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81127" y="4489185"/>
            <a:ext cx="413650" cy="0"/>
          </a:xfrm>
          <a:prstGeom prst="line">
            <a:avLst/>
          </a:prstGeom>
          <a:ln w="19050">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0326700" y="4555857"/>
            <a:ext cx="269199" cy="0"/>
          </a:xfrm>
          <a:prstGeom prst="line">
            <a:avLst/>
          </a:prstGeom>
          <a:ln w="19050">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0325578" y="4426518"/>
            <a:ext cx="269199" cy="0"/>
          </a:xfrm>
          <a:prstGeom prst="line">
            <a:avLst/>
          </a:prstGeom>
          <a:ln w="19050">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038228" y="1403279"/>
            <a:ext cx="0" cy="515071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62" name="Straight Arrow Connector 161"/>
          <p:cNvCxnSpPr/>
          <p:nvPr/>
        </p:nvCxnSpPr>
        <p:spPr>
          <a:xfrm>
            <a:off x="4034870" y="5763312"/>
            <a:ext cx="5002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0" name="Title 1">
            <a:extLst>
              <a:ext uri="{FF2B5EF4-FFF2-40B4-BE49-F238E27FC236}">
                <a16:creationId xmlns:a16="http://schemas.microsoft.com/office/drawing/2014/main" id="{7F21C2CE-D046-4039-8C91-B2B818F52816}"/>
              </a:ext>
            </a:extLst>
          </p:cNvPr>
          <p:cNvSpPr txBox="1">
            <a:spLocks/>
          </p:cNvSpPr>
          <p:nvPr/>
        </p:nvSpPr>
        <p:spPr>
          <a:xfrm>
            <a:off x="546100" y="192088"/>
            <a:ext cx="118903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Reference Architecture</a:t>
            </a:r>
          </a:p>
        </p:txBody>
      </p:sp>
      <p:sp>
        <p:nvSpPr>
          <p:cNvPr id="81" name="TextBox 80">
            <a:extLst>
              <a:ext uri="{FF2B5EF4-FFF2-40B4-BE49-F238E27FC236}">
                <a16:creationId xmlns:a16="http://schemas.microsoft.com/office/drawing/2014/main" id="{1A6A124B-5AD7-4C3E-9083-CF844F804EF7}"/>
              </a:ext>
            </a:extLst>
          </p:cNvPr>
          <p:cNvSpPr txBox="1"/>
          <p:nvPr/>
        </p:nvSpPr>
        <p:spPr>
          <a:xfrm>
            <a:off x="6898270" y="3088182"/>
            <a:ext cx="482813" cy="188385"/>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lang="en-US" sz="1224" b="1" kern="0" dirty="0">
                <a:solidFill>
                  <a:sysClr val="windowText" lastClr="000000"/>
                </a:solidFill>
              </a:rPr>
              <a:t>Bots</a:t>
            </a:r>
          </a:p>
        </p:txBody>
      </p:sp>
      <p:sp>
        <p:nvSpPr>
          <p:cNvPr id="82" name="Freeform 20">
            <a:extLst>
              <a:ext uri="{FF2B5EF4-FFF2-40B4-BE49-F238E27FC236}">
                <a16:creationId xmlns:a16="http://schemas.microsoft.com/office/drawing/2014/main" id="{76C3F267-3EDB-4D8D-A04A-F203983A8C9D}"/>
              </a:ext>
            </a:extLst>
          </p:cNvPr>
          <p:cNvSpPr/>
          <p:nvPr/>
        </p:nvSpPr>
        <p:spPr bwMode="auto">
          <a:xfrm>
            <a:off x="6609726" y="2439304"/>
            <a:ext cx="907831" cy="577081"/>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4911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6102688" y="4821164"/>
            <a:ext cx="359675" cy="276298"/>
            <a:chOff x="1260022" y="5196402"/>
            <a:chExt cx="3273425" cy="2514600"/>
          </a:xfrm>
          <a:solidFill>
            <a:srgbClr val="FFFFFF"/>
          </a:solidFill>
        </p:grpSpPr>
        <p:sp>
          <p:nvSpPr>
            <p:cNvPr id="78" name="Freeform 77"/>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78"/>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79"/>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82" name="Freeform 81"/>
          <p:cNvSpPr>
            <a:spLocks/>
          </p:cNvSpPr>
          <p:nvPr/>
        </p:nvSpPr>
        <p:spPr bwMode="auto">
          <a:xfrm>
            <a:off x="6104030" y="4240835"/>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mn-ea"/>
              <a:cs typeface="+mn-cs"/>
            </a:endParaRPr>
          </a:p>
        </p:txBody>
      </p:sp>
      <p:sp>
        <p:nvSpPr>
          <p:cNvPr id="83" name="Freeform 82"/>
          <p:cNvSpPr/>
          <p:nvPr/>
        </p:nvSpPr>
        <p:spPr bwMode="auto">
          <a:xfrm flipH="1">
            <a:off x="6148140" y="302194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5" name="Rectangle 84"/>
          <p:cNvSpPr/>
          <p:nvPr/>
        </p:nvSpPr>
        <p:spPr>
          <a:xfrm>
            <a:off x="4599330" y="3569250"/>
            <a:ext cx="1296319"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86" name="Rectangle 85"/>
          <p:cNvSpPr/>
          <p:nvPr/>
        </p:nvSpPr>
        <p:spPr>
          <a:xfrm>
            <a:off x="4585238" y="3031033"/>
            <a:ext cx="1296319" cy="27028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87" name="Group 86"/>
          <p:cNvGrpSpPr/>
          <p:nvPr/>
        </p:nvGrpSpPr>
        <p:grpSpPr>
          <a:xfrm>
            <a:off x="4271222" y="3633929"/>
            <a:ext cx="253198" cy="310108"/>
            <a:chOff x="-3084513" y="3390510"/>
            <a:chExt cx="2716213" cy="3363913"/>
          </a:xfrm>
          <a:solidFill>
            <a:srgbClr val="FFFFFF"/>
          </a:solidFill>
        </p:grpSpPr>
        <p:sp>
          <p:nvSpPr>
            <p:cNvPr id="8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2" name="Group 111"/>
          <p:cNvGrpSpPr>
            <a:grpSpLocks noChangeAspect="1"/>
          </p:cNvGrpSpPr>
          <p:nvPr/>
        </p:nvGrpSpPr>
        <p:grpSpPr>
          <a:xfrm>
            <a:off x="6129025" y="3651391"/>
            <a:ext cx="299905" cy="298433"/>
            <a:chOff x="8580718" y="793097"/>
            <a:chExt cx="2587625" cy="2574925"/>
          </a:xfrm>
        </p:grpSpPr>
        <p:sp>
          <p:nvSpPr>
            <p:cNvPr id="113"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5" name="Group 114"/>
          <p:cNvGrpSpPr>
            <a:grpSpLocks noChangeAspect="1"/>
          </p:cNvGrpSpPr>
          <p:nvPr/>
        </p:nvGrpSpPr>
        <p:grpSpPr>
          <a:xfrm>
            <a:off x="4249379" y="3024501"/>
            <a:ext cx="298433" cy="233957"/>
            <a:chOff x="8588655" y="3482322"/>
            <a:chExt cx="2571750" cy="2016125"/>
          </a:xfrm>
        </p:grpSpPr>
        <p:sp>
          <p:nvSpPr>
            <p:cNvPr id="116"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8" name="Title 1"/>
          <p:cNvSpPr txBox="1">
            <a:spLocks noGrp="1"/>
          </p:cNvSpPr>
          <p:nvPr>
            <p:ph type="title" idx="4294967295"/>
          </p:nvPr>
        </p:nvSpPr>
        <p:spPr>
          <a:xfrm>
            <a:off x="546100" y="192088"/>
            <a:ext cx="118903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Azure Bot</a:t>
            </a:r>
          </a:p>
        </p:txBody>
      </p:sp>
      <p:sp>
        <p:nvSpPr>
          <p:cNvPr id="119" name="Rectangle 118"/>
          <p:cNvSpPr/>
          <p:nvPr/>
        </p:nvSpPr>
        <p:spPr>
          <a:xfrm>
            <a:off x="4611149" y="4126378"/>
            <a:ext cx="1296319" cy="437684"/>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SQL Database</a:t>
            </a:r>
          </a:p>
        </p:txBody>
      </p:sp>
      <p:grpSp>
        <p:nvGrpSpPr>
          <p:cNvPr id="120" name="Group 119"/>
          <p:cNvGrpSpPr/>
          <p:nvPr/>
        </p:nvGrpSpPr>
        <p:grpSpPr>
          <a:xfrm>
            <a:off x="4283041" y="4191057"/>
            <a:ext cx="253198" cy="310108"/>
            <a:chOff x="-3084513" y="3390510"/>
            <a:chExt cx="2716213" cy="3363913"/>
          </a:xfrm>
          <a:solidFill>
            <a:srgbClr val="FFFFFF"/>
          </a:solidFill>
        </p:grpSpPr>
        <p:sp>
          <p:nvSpPr>
            <p:cNvPr id="12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2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pic>
        <p:nvPicPr>
          <p:cNvPr id="3" name="Picture 2">
            <a:extLst>
              <a:ext uri="{FF2B5EF4-FFF2-40B4-BE49-F238E27FC236}">
                <a16:creationId xmlns:a16="http://schemas.microsoft.com/office/drawing/2014/main" id="{2D4AC08F-04B0-4100-8B8C-06B9FC229726}"/>
              </a:ext>
            </a:extLst>
          </p:cNvPr>
          <p:cNvPicPr>
            <a:picLocks noChangeAspect="1"/>
          </p:cNvPicPr>
          <p:nvPr/>
        </p:nvPicPr>
        <p:blipFill>
          <a:blip r:embed="rId2"/>
          <a:stretch>
            <a:fillRect/>
          </a:stretch>
        </p:blipFill>
        <p:spPr>
          <a:xfrm>
            <a:off x="495631" y="1314973"/>
            <a:ext cx="8057578" cy="4188839"/>
          </a:xfrm>
          <a:prstGeom prst="rect">
            <a:avLst/>
          </a:prstGeom>
        </p:spPr>
      </p:pic>
      <p:sp>
        <p:nvSpPr>
          <p:cNvPr id="27" name="TextBox 2">
            <a:extLst>
              <a:ext uri="{FF2B5EF4-FFF2-40B4-BE49-F238E27FC236}">
                <a16:creationId xmlns:a16="http://schemas.microsoft.com/office/drawing/2014/main" id="{8C09C7F1-3762-4C6B-A38E-0A3B25F307F4}"/>
              </a:ext>
            </a:extLst>
          </p:cNvPr>
          <p:cNvSpPr txBox="1"/>
          <p:nvPr/>
        </p:nvSpPr>
        <p:spPr>
          <a:xfrm>
            <a:off x="8532691" y="1564272"/>
            <a:ext cx="3807928" cy="3939540"/>
          </a:xfrm>
          <a:prstGeom prst="rect">
            <a:avLst/>
          </a:prstGeom>
          <a:solidFill>
            <a:srgbClr val="0071BF"/>
          </a:solid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nSpc>
                <a:spcPct val="90000"/>
              </a:lnSpc>
              <a:spcAft>
                <a:spcPts val="600"/>
              </a:spcAft>
              <a:buFont typeface="Arial" panose="020B0604020202020204" pitchFamily="34" charset="0"/>
              <a:buChar char="•"/>
            </a:pPr>
            <a:r>
              <a:rPr lang="en-US" dirty="0">
                <a:solidFill>
                  <a:schemeClr val="bg1"/>
                </a:solidFill>
              </a:rPr>
              <a:t>The Bot Framework is a platform for building and deploying powerful and intelligent bots. </a:t>
            </a:r>
          </a:p>
          <a:p>
            <a:pPr marL="342900" indent="-342900">
              <a:lnSpc>
                <a:spcPct val="90000"/>
              </a:lnSpc>
              <a:spcAft>
                <a:spcPts val="600"/>
              </a:spcAft>
              <a:buFont typeface="Arial" panose="020B0604020202020204" pitchFamily="34" charset="0"/>
              <a:buChar char="•"/>
            </a:pPr>
            <a:r>
              <a:rPr lang="en-US" dirty="0">
                <a:solidFill>
                  <a:schemeClr val="bg1"/>
                </a:solidFill>
              </a:rPr>
              <a:t>With the Bot Builder SDK and quickly start building bots with the Bot Framework. </a:t>
            </a:r>
          </a:p>
          <a:p>
            <a:pPr marL="342900" indent="-342900">
              <a:lnSpc>
                <a:spcPct val="90000"/>
              </a:lnSpc>
              <a:spcAft>
                <a:spcPts val="600"/>
              </a:spcAft>
              <a:buFont typeface="Arial" panose="020B0604020202020204" pitchFamily="34" charset="0"/>
              <a:buChar char="•"/>
            </a:pPr>
            <a:r>
              <a:rPr lang="en-US" dirty="0">
                <a:solidFill>
                  <a:schemeClr val="bg1"/>
                </a:solidFill>
              </a:rPr>
              <a:t>In addition, you can take advantage of Microsoft Cognitive Services to add smart features like natural language understanding, image recognition, speech, and more. </a:t>
            </a:r>
          </a:p>
        </p:txBody>
      </p:sp>
    </p:spTree>
    <p:extLst>
      <p:ext uri="{BB962C8B-B14F-4D97-AF65-F5344CB8AC3E}">
        <p14:creationId xmlns:p14="http://schemas.microsoft.com/office/powerpoint/2010/main" val="67524773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14046" r="14046"/>
          <a:stretch/>
        </p:blipFill>
        <p:spPr>
          <a:xfrm flipH="1">
            <a:off x="-1" y="0"/>
            <a:ext cx="12436475" cy="6994526"/>
          </a:xfrm>
          <a:prstGeom prst="rect">
            <a:avLst/>
          </a:prstGeom>
        </p:spPr>
      </p:pic>
      <p:sp>
        <p:nvSpPr>
          <p:cNvPr id="17" name="Rectangle 16"/>
          <p:cNvSpPr/>
          <p:nvPr/>
        </p:nvSpPr>
        <p:spPr>
          <a:xfrm>
            <a:off x="6013380" y="-12930"/>
            <a:ext cx="6423095" cy="7007455"/>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7065818" y="3095297"/>
            <a:ext cx="5370656" cy="1419484"/>
          </a:xfrm>
          <a:prstGeom prst="rect">
            <a:avLst/>
          </a:prstGeom>
        </p:spPr>
        <p:txBody>
          <a:bodyPr vert="horz" wrap="square" lIns="93278" tIns="93278" rIns="93278" bIns="93278" rtlCol="0" anchor="t">
            <a:spAutoFit/>
          </a:bodyPr>
          <a:lstStyle/>
          <a:p>
            <a:pPr lvl="0"/>
            <a:r>
              <a:rPr lang="en-US" sz="4000" dirty="0">
                <a:solidFill>
                  <a:prstClr val="white"/>
                </a:solidFill>
                <a:latin typeface="Segoe UI Light" charset="0"/>
                <a:ea typeface="Segoe UI Light" charset="0"/>
                <a:cs typeface="Segoe UI Light" charset="0"/>
              </a:rPr>
              <a:t>Data Ingestion and Reporting</a:t>
            </a:r>
            <a:endParaRPr lang="en-US" sz="4000" b="1"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363609085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generated with high confidence">
            <a:extLst>
              <a:ext uri="{FF2B5EF4-FFF2-40B4-BE49-F238E27FC236}">
                <a16:creationId xmlns:a16="http://schemas.microsoft.com/office/drawing/2014/main" id="{2005ACE4-F475-4D63-BED7-14831CDF84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406" b="75652" l="10000" r="90000"/>
                    </a14:imgEffect>
                  </a14:imgLayer>
                </a14:imgProps>
              </a:ext>
            </a:extLst>
          </a:blip>
          <a:srcRect b="15942"/>
          <a:stretch/>
        </p:blipFill>
        <p:spPr>
          <a:xfrm>
            <a:off x="0" y="0"/>
            <a:ext cx="12484677" cy="6994525"/>
          </a:xfrm>
          <a:prstGeom prst="rect">
            <a:avLst/>
          </a:prstGeom>
        </p:spPr>
      </p:pic>
      <p:sp>
        <p:nvSpPr>
          <p:cNvPr id="10" name="Rectangle 9"/>
          <p:cNvSpPr/>
          <p:nvPr/>
        </p:nvSpPr>
        <p:spPr>
          <a:xfrm>
            <a:off x="762069" y="5150937"/>
            <a:ext cx="232948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u="none" strike="noStrike" kern="1200" cap="none" normalizeH="0" baseline="0" noProof="0" dirty="0">
                <a:ln w="3175">
                  <a:noFill/>
                </a:ln>
                <a:effectLst/>
                <a:uLnTx/>
                <a:uFillTx/>
                <a:latin typeface="Segoe UI Light" charset="0"/>
                <a:ea typeface="Segoe UI Light" charset="0"/>
                <a:cs typeface="Segoe UI Light" charset="0"/>
              </a:rPr>
              <a:t>Solution Components</a:t>
            </a:r>
            <a:r>
              <a:rPr kumimoji="0" lang="en-US" sz="1800" u="none" strike="noStrike" kern="1200" cap="none" normalizeH="0" baseline="0" noProof="0" dirty="0">
                <a:ln w="3175">
                  <a:noFill/>
                </a:ln>
                <a:solidFill>
                  <a:srgbClr val="FFFFFF"/>
                </a:solidFill>
                <a:effectLst/>
                <a:uLnTx/>
                <a:uFillTx/>
                <a:latin typeface="Segoe UI Light" charset="0"/>
                <a:ea typeface="Segoe UI Light" charset="0"/>
                <a:cs typeface="Segoe UI Light" charset="0"/>
              </a:rPr>
              <a:t>:</a:t>
            </a:r>
            <a:endParaRPr kumimoji="0" lang="en-US" sz="1800" b="0" i="0" u="none" strike="noStrike" kern="1200" cap="none" normalizeH="0" baseline="0" noProof="0" dirty="0">
              <a:ln w="3175">
                <a:noFill/>
              </a:ln>
              <a:solidFill>
                <a:srgbClr val="FFFFFF"/>
              </a:solidFill>
              <a:effectLst/>
              <a:uLnTx/>
              <a:uFillTx/>
              <a:latin typeface="Segoe UI Light"/>
              <a:cs typeface="Segoe UI" pitchFamily="34" charset="0"/>
            </a:endParaRPr>
          </a:p>
        </p:txBody>
      </p:sp>
      <p:sp>
        <p:nvSpPr>
          <p:cNvPr id="11" name="Rectangle 10"/>
          <p:cNvSpPr/>
          <p:nvPr/>
        </p:nvSpPr>
        <p:spPr>
          <a:xfrm>
            <a:off x="762068" y="5430982"/>
            <a:ext cx="481669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u="none" strike="noStrike" kern="1200" cap="none" normalizeH="0" baseline="0" noProof="0" dirty="0">
                <a:ln w="3175">
                  <a:noFill/>
                </a:ln>
                <a:effectLst/>
                <a:uLnTx/>
                <a:uFillTx/>
                <a:latin typeface="Segoe UI" charset="0"/>
                <a:ea typeface="Segoe UI" charset="0"/>
                <a:cs typeface="Segoe UI" charset="0"/>
              </a:rPr>
              <a:t>Azure Data Factory</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noProof="0" dirty="0">
                <a:ln w="3175">
                  <a:noFill/>
                </a:ln>
                <a:latin typeface="Segoe UI" charset="0"/>
                <a:ea typeface="Segoe UI" charset="0"/>
                <a:cs typeface="Segoe UI" charset="0"/>
              </a:rPr>
              <a:t>Azure SQL DB</a:t>
            </a:r>
          </a:p>
        </p:txBody>
      </p:sp>
      <p:sp>
        <p:nvSpPr>
          <p:cNvPr id="12" name="Rectangle 11"/>
          <p:cNvSpPr/>
          <p:nvPr/>
        </p:nvSpPr>
        <p:spPr>
          <a:xfrm>
            <a:off x="0" y="2706233"/>
            <a:ext cx="6335486" cy="2241324"/>
          </a:xfrm>
          <a:prstGeom prst="rect">
            <a:avLst/>
          </a:prstGeom>
          <a:solidFill>
            <a:srgbClr val="0086AD">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4"/>
          <p:cNvSpPr txBox="1">
            <a:spLocks/>
          </p:cNvSpPr>
          <p:nvPr/>
        </p:nvSpPr>
        <p:spPr>
          <a:xfrm>
            <a:off x="914132" y="3017596"/>
            <a:ext cx="5328206"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spc="0" dirty="0">
                <a:solidFill>
                  <a:schemeClr val="bg1"/>
                </a:solidFill>
                <a:latin typeface="Segoe UI Light" charset="0"/>
                <a:ea typeface="Segoe UI Light" charset="0"/>
                <a:cs typeface="Segoe UI Light" charset="0"/>
              </a:rPr>
              <a:t>Connect and ingest data from different data silo’s</a:t>
            </a:r>
          </a:p>
        </p:txBody>
      </p:sp>
      <p:pic>
        <p:nvPicPr>
          <p:cNvPr id="7" name="Picture 6">
            <a:extLst>
              <a:ext uri="{FF2B5EF4-FFF2-40B4-BE49-F238E27FC236}">
                <a16:creationId xmlns:a16="http://schemas.microsoft.com/office/drawing/2014/main" id="{26BBD4E3-A53A-4899-8AAD-7E4D511E6BFF}"/>
              </a:ext>
            </a:extLst>
          </p:cNvPr>
          <p:cNvPicPr>
            <a:picLocks noChangeAspect="1"/>
          </p:cNvPicPr>
          <p:nvPr/>
        </p:nvPicPr>
        <p:blipFill>
          <a:blip r:embed="rId5"/>
          <a:stretch>
            <a:fillRect/>
          </a:stretch>
        </p:blipFill>
        <p:spPr>
          <a:xfrm>
            <a:off x="353564" y="3017596"/>
            <a:ext cx="643695" cy="643695"/>
          </a:xfrm>
          <a:prstGeom prst="rect">
            <a:avLst/>
          </a:prstGeom>
        </p:spPr>
      </p:pic>
    </p:spTree>
    <p:extLst>
      <p:ext uri="{BB962C8B-B14F-4D97-AF65-F5344CB8AC3E}">
        <p14:creationId xmlns:p14="http://schemas.microsoft.com/office/powerpoint/2010/main" val="192897996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965855" y="1650390"/>
            <a:ext cx="3999524" cy="3816429"/>
          </a:xfrm>
          <a:prstGeom prst="rect">
            <a:avLst/>
          </a:prstGeom>
        </p:spPr>
        <p:txBody>
          <a:bodyPr wrap="square">
            <a:spAutoFit/>
          </a:bodyPr>
          <a:lstStyle/>
          <a:p>
            <a:pPr>
              <a:spcAft>
                <a:spcPts val="600"/>
              </a:spcAft>
            </a:pPr>
            <a:r>
              <a:rPr lang="en-US" kern="0" dirty="0">
                <a:latin typeface="Segoe UI Light" charset="0"/>
                <a:ea typeface="Segoe UI Light" charset="0"/>
                <a:cs typeface="Segoe UI Light" charset="0"/>
              </a:rPr>
              <a:t>Ingest data from different SIS, LMS sources from on-premise</a:t>
            </a:r>
          </a:p>
          <a:p>
            <a:pPr marL="285750" indent="-285750">
              <a:spcAft>
                <a:spcPts val="3000"/>
              </a:spcAft>
              <a:buFont typeface="Arial" charset="0"/>
              <a:buChar char="•"/>
            </a:pPr>
            <a:r>
              <a:rPr lang="en-US" kern="0" dirty="0">
                <a:latin typeface="Segoe UI Light" charset="0"/>
                <a:ea typeface="Segoe UI Light" charset="0"/>
                <a:cs typeface="Segoe UI Light" charset="0"/>
              </a:rPr>
              <a:t>Anonymize student data if required</a:t>
            </a:r>
          </a:p>
          <a:p>
            <a:pPr>
              <a:spcAft>
                <a:spcPts val="3000"/>
              </a:spcAft>
            </a:pPr>
            <a:r>
              <a:rPr lang="en-US" kern="0" dirty="0">
                <a:latin typeface="Segoe UI Light" charset="0"/>
                <a:ea typeface="Segoe UI Light" charset="0"/>
                <a:cs typeface="Segoe UI Light" charset="0"/>
              </a:rPr>
              <a:t>Build early prevention activities for </a:t>
            </a:r>
            <a:br>
              <a:rPr lang="en-US" kern="0" dirty="0">
                <a:latin typeface="Segoe UI Light" charset="0"/>
                <a:ea typeface="Segoe UI Light" charset="0"/>
                <a:cs typeface="Segoe UI Light" charset="0"/>
              </a:rPr>
            </a:br>
            <a:r>
              <a:rPr lang="en-US" kern="0" dirty="0">
                <a:latin typeface="Segoe UI Light" charset="0"/>
                <a:ea typeface="Segoe UI Light" charset="0"/>
                <a:cs typeface="Segoe UI Light" charset="0"/>
              </a:rPr>
              <a:t>at-risk students</a:t>
            </a:r>
          </a:p>
          <a:p>
            <a:pPr>
              <a:spcAft>
                <a:spcPts val="3000"/>
              </a:spcAft>
            </a:pPr>
            <a:r>
              <a:rPr lang="en-US" kern="0" dirty="0">
                <a:latin typeface="Segoe UI Light" charset="0"/>
                <a:ea typeface="Segoe UI Light" charset="0"/>
                <a:cs typeface="Segoe UI Light" charset="0"/>
              </a:rPr>
              <a:t>Measure Staff effectiveness</a:t>
            </a:r>
          </a:p>
          <a:p>
            <a:pPr>
              <a:spcAft>
                <a:spcPts val="3000"/>
              </a:spcAft>
            </a:pPr>
            <a:r>
              <a:rPr lang="en-US" kern="0" dirty="0">
                <a:latin typeface="Segoe UI Light" charset="0"/>
                <a:ea typeface="Segoe UI Light" charset="0"/>
                <a:cs typeface="Segoe UI Light" charset="0"/>
              </a:rPr>
              <a:t>Integrate data across connected campuses to drive project cost metrics and determine ROI effectiveness</a:t>
            </a:r>
          </a:p>
        </p:txBody>
      </p:sp>
      <p:sp>
        <p:nvSpPr>
          <p:cNvPr id="18" name="Title 4"/>
          <p:cNvSpPr txBox="1">
            <a:spLocks/>
          </p:cNvSpPr>
          <p:nvPr/>
        </p:nvSpPr>
        <p:spPr>
          <a:xfrm>
            <a:off x="648052" y="2949873"/>
            <a:ext cx="5997677"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0" dirty="0">
                <a:solidFill>
                  <a:schemeClr val="tx1"/>
                </a:solidFill>
                <a:latin typeface="Segoe UI Light" charset="0"/>
                <a:ea typeface="Segoe UI Light" charset="0"/>
                <a:cs typeface="Segoe UI Light" charset="0"/>
              </a:rPr>
              <a:t>Connect and ingest data from different data silo’s </a:t>
            </a:r>
          </a:p>
        </p:txBody>
      </p:sp>
      <p:pic>
        <p:nvPicPr>
          <p:cNvPr id="15" name="Picture 14">
            <a:extLst>
              <a:ext uri="{FF2B5EF4-FFF2-40B4-BE49-F238E27FC236}">
                <a16:creationId xmlns:a16="http://schemas.microsoft.com/office/drawing/2014/main" id="{B8C3424E-D639-4DE3-8173-F3047BA8216F}"/>
              </a:ext>
            </a:extLst>
          </p:cNvPr>
          <p:cNvPicPr>
            <a:picLocks noChangeAspect="1"/>
          </p:cNvPicPr>
          <p:nvPr/>
        </p:nvPicPr>
        <p:blipFill>
          <a:blip r:embed="rId3">
            <a:duotone>
              <a:prstClr val="black"/>
              <a:schemeClr val="accent2">
                <a:tint val="45000"/>
                <a:satMod val="400000"/>
              </a:schemeClr>
            </a:duotone>
          </a:blip>
          <a:stretch>
            <a:fillRect/>
          </a:stretch>
        </p:blipFill>
        <p:spPr>
          <a:xfrm>
            <a:off x="829550" y="1648248"/>
            <a:ext cx="1055546" cy="1055546"/>
          </a:xfrm>
          <a:prstGeom prst="rect">
            <a:avLst/>
          </a:prstGeom>
        </p:spPr>
      </p:pic>
      <p:pic>
        <p:nvPicPr>
          <p:cNvPr id="16" name="Picture 15"/>
          <p:cNvPicPr>
            <a:picLocks noChangeAspect="1"/>
          </p:cNvPicPr>
          <p:nvPr/>
        </p:nvPicPr>
        <p:blipFill>
          <a:blip r:embed="rId4"/>
          <a:stretch>
            <a:fillRect/>
          </a:stretch>
        </p:blipFill>
        <p:spPr>
          <a:xfrm>
            <a:off x="7295962" y="2997054"/>
            <a:ext cx="482600" cy="482600"/>
          </a:xfrm>
          <a:prstGeom prst="rect">
            <a:avLst/>
          </a:prstGeom>
        </p:spPr>
      </p:pic>
      <p:pic>
        <p:nvPicPr>
          <p:cNvPr id="2" name="Picture 1"/>
          <p:cNvPicPr>
            <a:picLocks noChangeAspect="1"/>
          </p:cNvPicPr>
          <p:nvPr/>
        </p:nvPicPr>
        <p:blipFill>
          <a:blip r:embed="rId5"/>
          <a:stretch>
            <a:fillRect/>
          </a:stretch>
        </p:blipFill>
        <p:spPr>
          <a:xfrm>
            <a:off x="7295962" y="3851865"/>
            <a:ext cx="482600" cy="482600"/>
          </a:xfrm>
          <a:prstGeom prst="rect">
            <a:avLst/>
          </a:prstGeom>
        </p:spPr>
      </p:pic>
      <p:pic>
        <p:nvPicPr>
          <p:cNvPr id="5" name="Picture 4"/>
          <p:cNvPicPr>
            <a:picLocks noChangeAspect="1"/>
          </p:cNvPicPr>
          <p:nvPr/>
        </p:nvPicPr>
        <p:blipFill>
          <a:blip r:embed="rId6"/>
          <a:stretch>
            <a:fillRect/>
          </a:stretch>
        </p:blipFill>
        <p:spPr>
          <a:xfrm>
            <a:off x="7331711" y="1810321"/>
            <a:ext cx="482600" cy="469900"/>
          </a:xfrm>
          <a:prstGeom prst="rect">
            <a:avLst/>
          </a:prstGeom>
        </p:spPr>
      </p:pic>
      <p:pic>
        <p:nvPicPr>
          <p:cNvPr id="22" name="Picture 21">
            <a:extLst>
              <a:ext uri="{FF2B5EF4-FFF2-40B4-BE49-F238E27FC236}">
                <a16:creationId xmlns:a16="http://schemas.microsoft.com/office/drawing/2014/main" id="{23015339-FF7A-4E2B-AD0A-2E6D12312FAC}"/>
              </a:ext>
            </a:extLst>
          </p:cNvPr>
          <p:cNvPicPr>
            <a:picLocks noChangeAspect="1"/>
          </p:cNvPicPr>
          <p:nvPr/>
        </p:nvPicPr>
        <p:blipFill>
          <a:blip r:embed="rId7"/>
          <a:stretch>
            <a:fillRect/>
          </a:stretch>
        </p:blipFill>
        <p:spPr>
          <a:xfrm>
            <a:off x="7304433" y="4603782"/>
            <a:ext cx="457200" cy="457200"/>
          </a:xfrm>
          <a:prstGeom prst="rect">
            <a:avLst/>
          </a:prstGeom>
        </p:spPr>
      </p:pic>
    </p:spTree>
    <p:extLst>
      <p:ext uri="{BB962C8B-B14F-4D97-AF65-F5344CB8AC3E}">
        <p14:creationId xmlns:p14="http://schemas.microsoft.com/office/powerpoint/2010/main" val="272166640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generated with high confidence">
            <a:extLst>
              <a:ext uri="{FF2B5EF4-FFF2-40B4-BE49-F238E27FC236}">
                <a16:creationId xmlns:a16="http://schemas.microsoft.com/office/drawing/2014/main" id="{2005ACE4-F475-4D63-BED7-14831CDF84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406" b="75652" l="10000" r="90000"/>
                    </a14:imgEffect>
                  </a14:imgLayer>
                </a14:imgProps>
              </a:ext>
            </a:extLst>
          </a:blip>
          <a:srcRect b="15942"/>
          <a:stretch/>
        </p:blipFill>
        <p:spPr>
          <a:xfrm>
            <a:off x="0" y="0"/>
            <a:ext cx="12484677" cy="6994525"/>
          </a:xfrm>
          <a:prstGeom prst="rect">
            <a:avLst/>
          </a:prstGeom>
        </p:spPr>
      </p:pic>
      <p:sp>
        <p:nvSpPr>
          <p:cNvPr id="10" name="Rectangle 9"/>
          <p:cNvSpPr/>
          <p:nvPr/>
        </p:nvSpPr>
        <p:spPr>
          <a:xfrm>
            <a:off x="762069" y="5150937"/>
            <a:ext cx="232948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u="none" strike="noStrike" kern="1200" cap="none" normalizeH="0" baseline="0" noProof="0" dirty="0">
                <a:ln w="3175">
                  <a:noFill/>
                </a:ln>
                <a:effectLst/>
                <a:uLnTx/>
                <a:uFillTx/>
                <a:latin typeface="Segoe UI Light" charset="0"/>
                <a:ea typeface="Segoe UI Light" charset="0"/>
                <a:cs typeface="Segoe UI Light" charset="0"/>
              </a:rPr>
              <a:t>Solution Components</a:t>
            </a:r>
            <a:r>
              <a:rPr kumimoji="0" lang="en-US" sz="1800" u="none" strike="noStrike" kern="1200" cap="none" normalizeH="0" baseline="0" noProof="0" dirty="0">
                <a:ln w="3175">
                  <a:noFill/>
                </a:ln>
                <a:solidFill>
                  <a:srgbClr val="FFFFFF"/>
                </a:solidFill>
                <a:effectLst/>
                <a:uLnTx/>
                <a:uFillTx/>
                <a:latin typeface="Segoe UI Light" charset="0"/>
                <a:ea typeface="Segoe UI Light" charset="0"/>
                <a:cs typeface="Segoe UI Light" charset="0"/>
              </a:rPr>
              <a:t>:</a:t>
            </a:r>
            <a:endParaRPr kumimoji="0" lang="en-US" sz="1800" b="0" i="0" u="none" strike="noStrike" kern="1200" cap="none" normalizeH="0" baseline="0" noProof="0" dirty="0">
              <a:ln w="3175">
                <a:noFill/>
              </a:ln>
              <a:solidFill>
                <a:srgbClr val="FFFFFF"/>
              </a:solidFill>
              <a:effectLst/>
              <a:uLnTx/>
              <a:uFillTx/>
              <a:latin typeface="Segoe UI Light"/>
              <a:cs typeface="Segoe UI" pitchFamily="34" charset="0"/>
            </a:endParaRPr>
          </a:p>
        </p:txBody>
      </p:sp>
      <p:sp>
        <p:nvSpPr>
          <p:cNvPr id="11" name="Rectangle 10"/>
          <p:cNvSpPr/>
          <p:nvPr/>
        </p:nvSpPr>
        <p:spPr>
          <a:xfrm>
            <a:off x="762068" y="5430982"/>
            <a:ext cx="4816695"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u="none" strike="noStrike" kern="1200" cap="none" normalizeH="0" baseline="0" noProof="0" dirty="0">
                <a:ln w="3175">
                  <a:noFill/>
                </a:ln>
                <a:effectLst/>
                <a:uLnTx/>
                <a:uFillTx/>
                <a:latin typeface="Segoe UI" charset="0"/>
                <a:ea typeface="Segoe UI" charset="0"/>
                <a:cs typeface="Segoe UI" charset="0"/>
              </a:rPr>
              <a:t>Azure Data Factory</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noProof="0" dirty="0">
                <a:ln w="3175">
                  <a:noFill/>
                </a:ln>
                <a:latin typeface="Segoe UI" charset="0"/>
                <a:ea typeface="Segoe UI" charset="0"/>
                <a:cs typeface="Segoe UI" charset="0"/>
              </a:rPr>
              <a:t>Azure SQL Database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noProof="0" dirty="0">
                <a:ln w="3175">
                  <a:noFill/>
                </a:ln>
                <a:latin typeface="Segoe UI" charset="0"/>
                <a:ea typeface="Segoe UI" charset="0"/>
                <a:cs typeface="Segoe UI" charset="0"/>
              </a:rPr>
              <a:t>PowerBI</a:t>
            </a:r>
          </a:p>
        </p:txBody>
      </p:sp>
      <p:sp>
        <p:nvSpPr>
          <p:cNvPr id="12" name="Rectangle 11"/>
          <p:cNvSpPr/>
          <p:nvPr/>
        </p:nvSpPr>
        <p:spPr>
          <a:xfrm>
            <a:off x="0" y="2706233"/>
            <a:ext cx="6335486" cy="2241324"/>
          </a:xfrm>
          <a:prstGeom prst="rect">
            <a:avLst/>
          </a:prstGeom>
          <a:solidFill>
            <a:srgbClr val="0086AD">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4"/>
          <p:cNvSpPr txBox="1">
            <a:spLocks/>
          </p:cNvSpPr>
          <p:nvPr/>
        </p:nvSpPr>
        <p:spPr>
          <a:xfrm>
            <a:off x="1007280" y="2949873"/>
            <a:ext cx="5328206"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spc="0" dirty="0">
                <a:solidFill>
                  <a:schemeClr val="bg1"/>
                </a:solidFill>
                <a:latin typeface="Segoe UI Light" charset="0"/>
                <a:ea typeface="Segoe UI Light" charset="0"/>
                <a:cs typeface="Segoe UI Light" charset="0"/>
              </a:rPr>
              <a:t>Build reporting systems that drive overall institution effectiveness</a:t>
            </a:r>
          </a:p>
        </p:txBody>
      </p:sp>
      <p:pic>
        <p:nvPicPr>
          <p:cNvPr id="9" name="Picture 8">
            <a:extLst>
              <a:ext uri="{FF2B5EF4-FFF2-40B4-BE49-F238E27FC236}">
                <a16:creationId xmlns:a16="http://schemas.microsoft.com/office/drawing/2014/main" id="{B3FBDBD7-4BD0-4C67-8850-31F63200F763}"/>
              </a:ext>
            </a:extLst>
          </p:cNvPr>
          <p:cNvPicPr>
            <a:picLocks noChangeAspect="1"/>
          </p:cNvPicPr>
          <p:nvPr/>
        </p:nvPicPr>
        <p:blipFill>
          <a:blip r:embed="rId5"/>
          <a:stretch>
            <a:fillRect/>
          </a:stretch>
        </p:blipFill>
        <p:spPr>
          <a:xfrm>
            <a:off x="255565" y="2949873"/>
            <a:ext cx="751715" cy="751715"/>
          </a:xfrm>
          <a:prstGeom prst="rect">
            <a:avLst/>
          </a:prstGeom>
        </p:spPr>
      </p:pic>
    </p:spTree>
    <p:extLst>
      <p:ext uri="{BB962C8B-B14F-4D97-AF65-F5344CB8AC3E}">
        <p14:creationId xmlns:p14="http://schemas.microsoft.com/office/powerpoint/2010/main" val="59220785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855019" y="853855"/>
            <a:ext cx="3999524" cy="5278368"/>
          </a:xfrm>
          <a:prstGeom prst="rect">
            <a:avLst/>
          </a:prstGeom>
        </p:spPr>
        <p:txBody>
          <a:bodyPr wrap="square">
            <a:spAutoFit/>
          </a:bodyPr>
          <a:lstStyle/>
          <a:p>
            <a:pPr lvl="0">
              <a:spcAft>
                <a:spcPts val="3000"/>
              </a:spcAft>
              <a:defRPr/>
            </a:pPr>
            <a:r>
              <a:rPr lang="en-US" kern="0" dirty="0">
                <a:latin typeface="Segoe UI Light" charset="0"/>
                <a:cs typeface="Segoe UI Light" charset="0"/>
              </a:rPr>
              <a:t>Collect, manage, and analyze maintenance requests to simplify facilities work</a:t>
            </a:r>
          </a:p>
          <a:p>
            <a:pPr>
              <a:spcAft>
                <a:spcPts val="3000"/>
              </a:spcAft>
            </a:pPr>
            <a:r>
              <a:rPr lang="en-US" kern="0" dirty="0">
                <a:latin typeface="Segoe UI Light" charset="0"/>
                <a:ea typeface="Segoe UI Light" charset="0"/>
                <a:cs typeface="Segoe UI Light" charset="0"/>
              </a:rPr>
              <a:t>Use key metrics to determine student and staff effectiveness</a:t>
            </a:r>
          </a:p>
          <a:p>
            <a:pPr>
              <a:spcAft>
                <a:spcPts val="600"/>
              </a:spcAft>
            </a:pPr>
            <a:r>
              <a:rPr lang="en-US" kern="0" dirty="0">
                <a:latin typeface="Segoe UI Light" charset="0"/>
                <a:ea typeface="Segoe UI Light" charset="0"/>
                <a:cs typeface="Segoe UI Light" charset="0"/>
              </a:rPr>
              <a:t>All up dashboard map view across all schools within the district with ability to drill down with powerful self-service capabilities</a:t>
            </a:r>
          </a:p>
          <a:p>
            <a:pPr>
              <a:spcAft>
                <a:spcPts val="600"/>
              </a:spcAft>
            </a:pPr>
            <a:endParaRPr lang="en-US" kern="0" dirty="0">
              <a:latin typeface="Segoe UI Light" charset="0"/>
              <a:ea typeface="Segoe UI Light" charset="0"/>
              <a:cs typeface="Segoe UI Light" charset="0"/>
            </a:endParaRPr>
          </a:p>
          <a:p>
            <a:pPr>
              <a:spcAft>
                <a:spcPts val="3000"/>
              </a:spcAft>
            </a:pPr>
            <a:r>
              <a:rPr lang="en-US" kern="0" dirty="0">
                <a:latin typeface="Segoe UI Light" charset="0"/>
                <a:ea typeface="Segoe UI Light" charset="0"/>
                <a:cs typeface="Segoe UI Light" charset="0"/>
              </a:rPr>
              <a:t>Determine overall costs of all projects across various campuses as part of the school district to measure ROI</a:t>
            </a:r>
          </a:p>
          <a:p>
            <a:pPr>
              <a:spcAft>
                <a:spcPts val="3000"/>
              </a:spcAft>
            </a:pPr>
            <a:r>
              <a:rPr lang="en-US" kern="0" dirty="0">
                <a:latin typeface="Segoe UI Light" charset="0"/>
                <a:ea typeface="Segoe UI Light" charset="0"/>
                <a:cs typeface="Segoe UI Light" charset="0"/>
              </a:rPr>
              <a:t> </a:t>
            </a:r>
            <a:endParaRPr lang="en-US" dirty="0">
              <a:latin typeface="Segoe UI Light" charset="0"/>
              <a:ea typeface="Segoe UI Light" charset="0"/>
              <a:cs typeface="Segoe UI Light" charset="0"/>
            </a:endParaRPr>
          </a:p>
        </p:txBody>
      </p:sp>
      <p:sp>
        <p:nvSpPr>
          <p:cNvPr id="18" name="Title 4"/>
          <p:cNvSpPr txBox="1">
            <a:spLocks/>
          </p:cNvSpPr>
          <p:nvPr/>
        </p:nvSpPr>
        <p:spPr>
          <a:xfrm>
            <a:off x="648052" y="2949873"/>
            <a:ext cx="5997677"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0" dirty="0">
                <a:solidFill>
                  <a:schemeClr val="tx1"/>
                </a:solidFill>
                <a:latin typeface="Segoe UI Light" charset="0"/>
                <a:ea typeface="Segoe UI Light" charset="0"/>
                <a:cs typeface="Segoe UI Light" charset="0"/>
              </a:rPr>
              <a:t>Build reporting systems that drive overall institution effectiveness</a:t>
            </a:r>
          </a:p>
        </p:txBody>
      </p:sp>
      <p:pic>
        <p:nvPicPr>
          <p:cNvPr id="16" name="Picture 15"/>
          <p:cNvPicPr>
            <a:picLocks noChangeAspect="1"/>
          </p:cNvPicPr>
          <p:nvPr/>
        </p:nvPicPr>
        <p:blipFill>
          <a:blip r:embed="rId3"/>
          <a:stretch>
            <a:fillRect/>
          </a:stretch>
        </p:blipFill>
        <p:spPr>
          <a:xfrm>
            <a:off x="7278303" y="2176020"/>
            <a:ext cx="482600" cy="482600"/>
          </a:xfrm>
          <a:prstGeom prst="rect">
            <a:avLst/>
          </a:prstGeom>
        </p:spPr>
      </p:pic>
      <p:pic>
        <p:nvPicPr>
          <p:cNvPr id="2" name="Picture 1"/>
          <p:cNvPicPr>
            <a:picLocks noChangeAspect="1"/>
          </p:cNvPicPr>
          <p:nvPr/>
        </p:nvPicPr>
        <p:blipFill>
          <a:blip r:embed="rId4"/>
          <a:stretch>
            <a:fillRect/>
          </a:stretch>
        </p:blipFill>
        <p:spPr>
          <a:xfrm>
            <a:off x="7278303" y="3186809"/>
            <a:ext cx="482600" cy="482600"/>
          </a:xfrm>
          <a:prstGeom prst="rect">
            <a:avLst/>
          </a:prstGeom>
        </p:spPr>
      </p:pic>
      <p:pic>
        <p:nvPicPr>
          <p:cNvPr id="5" name="Picture 4"/>
          <p:cNvPicPr>
            <a:picLocks noChangeAspect="1"/>
          </p:cNvPicPr>
          <p:nvPr/>
        </p:nvPicPr>
        <p:blipFill>
          <a:blip r:embed="rId5"/>
          <a:stretch>
            <a:fillRect/>
          </a:stretch>
        </p:blipFill>
        <p:spPr>
          <a:xfrm>
            <a:off x="7282059" y="895915"/>
            <a:ext cx="482600" cy="469900"/>
          </a:xfrm>
          <a:prstGeom prst="rect">
            <a:avLst/>
          </a:prstGeom>
        </p:spPr>
      </p:pic>
      <p:pic>
        <p:nvPicPr>
          <p:cNvPr id="12" name="Picture 11">
            <a:extLst>
              <a:ext uri="{FF2B5EF4-FFF2-40B4-BE49-F238E27FC236}">
                <a16:creationId xmlns:a16="http://schemas.microsoft.com/office/drawing/2014/main" id="{96549A9D-235F-460C-940C-947B5D743C0D}"/>
              </a:ext>
            </a:extLst>
          </p:cNvPr>
          <p:cNvPicPr>
            <a:picLocks noChangeAspect="1"/>
          </p:cNvPicPr>
          <p:nvPr/>
        </p:nvPicPr>
        <p:blipFill>
          <a:blip r:embed="rId6">
            <a:duotone>
              <a:prstClr val="black"/>
              <a:schemeClr val="accent2">
                <a:tint val="45000"/>
                <a:satMod val="400000"/>
              </a:schemeClr>
            </a:duotone>
          </a:blip>
          <a:stretch>
            <a:fillRect/>
          </a:stretch>
        </p:blipFill>
        <p:spPr>
          <a:xfrm>
            <a:off x="829550" y="1673392"/>
            <a:ext cx="1005257" cy="1005257"/>
          </a:xfrm>
          <a:prstGeom prst="rect">
            <a:avLst/>
          </a:prstGeom>
        </p:spPr>
      </p:pic>
      <p:pic>
        <p:nvPicPr>
          <p:cNvPr id="10" name="Picture 9">
            <a:extLst>
              <a:ext uri="{FF2B5EF4-FFF2-40B4-BE49-F238E27FC236}">
                <a16:creationId xmlns:a16="http://schemas.microsoft.com/office/drawing/2014/main" id="{2DF4E0FC-7D7E-47B9-9DFD-42F5112E720C}"/>
              </a:ext>
            </a:extLst>
          </p:cNvPr>
          <p:cNvPicPr>
            <a:picLocks noChangeAspect="1"/>
          </p:cNvPicPr>
          <p:nvPr/>
        </p:nvPicPr>
        <p:blipFill>
          <a:blip r:embed="rId7"/>
          <a:stretch>
            <a:fillRect/>
          </a:stretch>
        </p:blipFill>
        <p:spPr>
          <a:xfrm>
            <a:off x="7338061" y="4507395"/>
            <a:ext cx="469900" cy="469900"/>
          </a:xfrm>
          <a:prstGeom prst="rect">
            <a:avLst/>
          </a:prstGeom>
        </p:spPr>
      </p:pic>
    </p:spTree>
    <p:extLst>
      <p:ext uri="{BB962C8B-B14F-4D97-AF65-F5344CB8AC3E}">
        <p14:creationId xmlns:p14="http://schemas.microsoft.com/office/powerpoint/2010/main" val="33844256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2260" r="20800" b="10979"/>
          <a:stretch/>
        </p:blipFill>
        <p:spPr>
          <a:xfrm flipH="1">
            <a:off x="0" y="0"/>
            <a:ext cx="12449429" cy="6994525"/>
          </a:xfrm>
          <a:prstGeom prst="rect">
            <a:avLst/>
          </a:prstGeom>
        </p:spPr>
      </p:pic>
      <p:sp>
        <p:nvSpPr>
          <p:cNvPr id="4" name="Rectangle 3"/>
          <p:cNvSpPr/>
          <p:nvPr/>
        </p:nvSpPr>
        <p:spPr>
          <a:xfrm>
            <a:off x="0" y="2685142"/>
            <a:ext cx="4267200" cy="1582057"/>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4"/>
          <p:cNvSpPr>
            <a:spLocks noGrp="1"/>
          </p:cNvSpPr>
          <p:nvPr>
            <p:ph type="title"/>
          </p:nvPr>
        </p:nvSpPr>
        <p:spPr>
          <a:xfrm>
            <a:off x="648052" y="2906331"/>
            <a:ext cx="11889564" cy="1181862"/>
          </a:xfrm>
        </p:spPr>
        <p:txBody>
          <a:bodyPr/>
          <a:lstStyle/>
          <a:p>
            <a:r>
              <a:rPr lang="en-US" sz="7200" dirty="0">
                <a:solidFill>
                  <a:schemeClr val="bg1"/>
                </a:solidFill>
              </a:rPr>
              <a:t>Closing</a:t>
            </a:r>
          </a:p>
        </p:txBody>
      </p:sp>
    </p:spTree>
    <p:extLst>
      <p:ext uri="{BB962C8B-B14F-4D97-AF65-F5344CB8AC3E}">
        <p14:creationId xmlns:p14="http://schemas.microsoft.com/office/powerpoint/2010/main" val="2110260882"/>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17773" y="2193380"/>
            <a:ext cx="548876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r>
              <a:rPr lang="en-US" sz="6600" dirty="0">
                <a:solidFill>
                  <a:srgbClr val="0078D7"/>
                </a:solidFill>
              </a:rPr>
              <a:t>Get started</a:t>
            </a:r>
          </a:p>
        </p:txBody>
      </p:sp>
      <p:sp>
        <p:nvSpPr>
          <p:cNvPr id="4" name="TextBox 3"/>
          <p:cNvSpPr txBox="1"/>
          <p:nvPr/>
        </p:nvSpPr>
        <p:spPr>
          <a:xfrm>
            <a:off x="417773" y="3208006"/>
            <a:ext cx="10825191" cy="926407"/>
          </a:xfrm>
          <a:prstGeom prst="rect">
            <a:avLst/>
          </a:prstGeom>
          <a:noFill/>
        </p:spPr>
        <p:txBody>
          <a:bodyPr wrap="square" lIns="182880" tIns="146304" rIns="182880" bIns="146304" rtlCol="0">
            <a:spAutoFit/>
          </a:bodyPr>
          <a:lstStyle/>
          <a:p>
            <a:pPr marL="0" lvl="1">
              <a:lnSpc>
                <a:spcPct val="90000"/>
              </a:lnSpc>
              <a:spcAft>
                <a:spcPts val="600"/>
              </a:spcAft>
            </a:pPr>
            <a:r>
              <a:rPr lang="en-US" sz="2000" dirty="0">
                <a:solidFill>
                  <a:srgbClr val="525252"/>
                </a:solidFill>
                <a:latin typeface="Segoe UI" charset="0"/>
                <a:ea typeface="Segoe UI" charset="0"/>
                <a:cs typeface="Segoe UI" charset="0"/>
              </a:rPr>
              <a:t>Start by getting Office 365 for Education for your school: </a:t>
            </a:r>
          </a:p>
          <a:p>
            <a:pPr marL="0" lvl="1">
              <a:lnSpc>
                <a:spcPct val="90000"/>
              </a:lnSpc>
              <a:spcAft>
                <a:spcPts val="600"/>
              </a:spcAft>
            </a:pPr>
            <a:r>
              <a:rPr lang="en-US" sz="2000" u="sng" dirty="0">
                <a:solidFill>
                  <a:srgbClr val="525252"/>
                </a:solidFill>
                <a:latin typeface="Segoe UI Light" charset="0"/>
                <a:ea typeface="Segoe UI Light" charset="0"/>
                <a:cs typeface="Segoe UI Light" charset="0"/>
                <a:hlinkClick r:id="rId2"/>
              </a:rPr>
              <a:t>https://www.microsoft.com/en-us/education/products/office/default.aspx</a:t>
            </a:r>
            <a:endParaRPr lang="en-US" sz="2000" dirty="0">
              <a:solidFill>
                <a:srgbClr val="525252"/>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3170942876"/>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436475" cy="7139354"/>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983467" y="3306649"/>
            <a:ext cx="2469539" cy="526056"/>
          </a:xfrm>
          <a:prstGeom prst="rect">
            <a:avLst/>
          </a:prstGeom>
        </p:spPr>
      </p:pic>
    </p:spTree>
    <p:extLst>
      <p:ext uri="{BB962C8B-B14F-4D97-AF65-F5344CB8AC3E}">
        <p14:creationId xmlns:p14="http://schemas.microsoft.com/office/powerpoint/2010/main" val="4265211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69403" y="1376217"/>
            <a:ext cx="10239021" cy="1450369"/>
          </a:xfrm>
          <a:prstGeom prst="rect">
            <a:avLst/>
          </a:prstGeom>
          <a:solidFill>
            <a:srgbClr val="00BCF2">
              <a:alpha val="90000"/>
            </a:srgbClr>
          </a:solidFill>
        </p:spPr>
        <p:txBody>
          <a:bodyPr wrap="square" lIns="279767" tIns="0" rIns="0" bIns="0" rtlCol="0" anchor="ctr" anchorCtr="0">
            <a:noAutofit/>
          </a:bodyPr>
          <a:lstStyle/>
          <a:p>
            <a:pPr lvl="0"/>
            <a:r>
              <a:rPr lang="en-US" sz="2400" dirty="0">
                <a:solidFill>
                  <a:schemeClr val="bg1"/>
                </a:solidFill>
                <a:latin typeface="Segoe UI Light" charset="0"/>
                <a:cs typeface="Segoe UI Light" charset="0"/>
              </a:rPr>
              <a:t>Only 26% of a sample of chief academic officers says their institutions are very effective in using data to inform campus decision-making</a:t>
            </a:r>
          </a:p>
        </p:txBody>
      </p:sp>
      <p:sp>
        <p:nvSpPr>
          <p:cNvPr id="2" name="Title 1"/>
          <p:cNvSpPr>
            <a:spLocks noGrp="1"/>
          </p:cNvSpPr>
          <p:nvPr>
            <p:ph type="title"/>
          </p:nvPr>
        </p:nvSpPr>
        <p:spPr>
          <a:xfrm>
            <a:off x="124094" y="89550"/>
            <a:ext cx="11332076" cy="849463"/>
          </a:xfrm>
        </p:spPr>
        <p:txBody>
          <a:bodyPr wrap="square">
            <a:spAutoFit/>
          </a:bodyPr>
          <a:lstStyle/>
          <a:p>
            <a:r>
              <a:rPr lang="en-US" dirty="0"/>
              <a:t>Primary Drivers</a:t>
            </a:r>
          </a:p>
        </p:txBody>
      </p:sp>
      <p:sp>
        <p:nvSpPr>
          <p:cNvPr id="59" name="Rectangle 58"/>
          <p:cNvSpPr/>
          <p:nvPr/>
        </p:nvSpPr>
        <p:spPr>
          <a:xfrm>
            <a:off x="622199" y="1015960"/>
            <a:ext cx="1247204" cy="1024128"/>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93211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77647">
                    <a:srgbClr val="FFFFFF"/>
                  </a:gs>
                  <a:gs pos="52000">
                    <a:srgbClr val="FFFFFF"/>
                  </a:gs>
                </a:gsLst>
                <a:lin ang="5400000" scaled="0"/>
              </a:gradFill>
              <a:effectLst/>
              <a:uLnTx/>
              <a:uFillTx/>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777FF840-A78F-4EAB-9237-1752C40D1744}"/>
              </a:ext>
            </a:extLst>
          </p:cNvPr>
          <p:cNvPicPr>
            <a:picLocks noChangeAspect="1"/>
          </p:cNvPicPr>
          <p:nvPr/>
        </p:nvPicPr>
        <p:blipFill>
          <a:blip r:embed="rId3"/>
          <a:stretch>
            <a:fillRect/>
          </a:stretch>
        </p:blipFill>
        <p:spPr>
          <a:xfrm>
            <a:off x="793430" y="1083586"/>
            <a:ext cx="888873" cy="888873"/>
          </a:xfrm>
          <a:prstGeom prst="rect">
            <a:avLst/>
          </a:prstGeom>
        </p:spPr>
      </p:pic>
      <p:sp>
        <p:nvSpPr>
          <p:cNvPr id="36" name="Rectangle 35"/>
          <p:cNvSpPr/>
          <p:nvPr/>
        </p:nvSpPr>
        <p:spPr>
          <a:xfrm>
            <a:off x="622199" y="2965126"/>
            <a:ext cx="1247204" cy="1024128"/>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93211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77647">
                    <a:srgbClr val="FFFFFF"/>
                  </a:gs>
                  <a:gs pos="52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a:xfrm>
            <a:off x="622199" y="5038690"/>
            <a:ext cx="1247204" cy="1024128"/>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93211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77647">
                    <a:srgbClr val="FFFFFF"/>
                  </a:gs>
                  <a:gs pos="52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00A8479-8430-4A1A-8843-A89DBE3D75E9}"/>
              </a:ext>
            </a:extLst>
          </p:cNvPr>
          <p:cNvPicPr>
            <a:picLocks noChangeAspect="1"/>
          </p:cNvPicPr>
          <p:nvPr/>
        </p:nvPicPr>
        <p:blipFill>
          <a:blip r:embed="rId4"/>
          <a:stretch>
            <a:fillRect/>
          </a:stretch>
        </p:blipFill>
        <p:spPr>
          <a:xfrm>
            <a:off x="862008" y="3101332"/>
            <a:ext cx="751715" cy="751715"/>
          </a:xfrm>
          <a:prstGeom prst="rect">
            <a:avLst/>
          </a:prstGeom>
        </p:spPr>
      </p:pic>
      <p:pic>
        <p:nvPicPr>
          <p:cNvPr id="40" name="Picture 39">
            <a:extLst>
              <a:ext uri="{FF2B5EF4-FFF2-40B4-BE49-F238E27FC236}">
                <a16:creationId xmlns:a16="http://schemas.microsoft.com/office/drawing/2014/main" id="{B8C3424E-D639-4DE3-8173-F3047BA8216F}"/>
              </a:ext>
            </a:extLst>
          </p:cNvPr>
          <p:cNvPicPr>
            <a:picLocks noChangeAspect="1"/>
          </p:cNvPicPr>
          <p:nvPr/>
        </p:nvPicPr>
        <p:blipFill>
          <a:blip r:embed="rId5"/>
          <a:stretch>
            <a:fillRect/>
          </a:stretch>
        </p:blipFill>
        <p:spPr>
          <a:xfrm>
            <a:off x="935466" y="5252099"/>
            <a:ext cx="643695" cy="643695"/>
          </a:xfrm>
          <a:prstGeom prst="rect">
            <a:avLst/>
          </a:prstGeom>
        </p:spPr>
      </p:pic>
      <p:sp>
        <p:nvSpPr>
          <p:cNvPr id="15" name="Rectangle 14">
            <a:extLst>
              <a:ext uri="{FF2B5EF4-FFF2-40B4-BE49-F238E27FC236}">
                <a16:creationId xmlns:a16="http://schemas.microsoft.com/office/drawing/2014/main" id="{D8101045-275E-4A4C-B727-EDC7CC3348AD}"/>
              </a:ext>
            </a:extLst>
          </p:cNvPr>
          <p:cNvSpPr/>
          <p:nvPr/>
        </p:nvSpPr>
        <p:spPr>
          <a:xfrm>
            <a:off x="1869402" y="3453410"/>
            <a:ext cx="10239021" cy="1450369"/>
          </a:xfrm>
          <a:prstGeom prst="rect">
            <a:avLst/>
          </a:prstGeom>
          <a:solidFill>
            <a:srgbClr val="00BCF2">
              <a:alpha val="90000"/>
            </a:srgbClr>
          </a:solidFill>
        </p:spPr>
        <p:txBody>
          <a:bodyPr wrap="square" lIns="279767" tIns="0" rIns="0" bIns="0" rtlCol="0" anchor="ctr" anchorCtr="0">
            <a:noAutofit/>
          </a:bodyPr>
          <a:lstStyle/>
          <a:p>
            <a:pPr lvl="0"/>
            <a:r>
              <a:rPr lang="en-US" sz="2400" dirty="0">
                <a:solidFill>
                  <a:schemeClr val="bg1"/>
                </a:solidFill>
                <a:latin typeface="Segoe UI Light" charset="0"/>
                <a:cs typeface="Segoe UI Light" charset="0"/>
              </a:rPr>
              <a:t>Only 16% say their institutions are very effective in data analysis and organizational analytics</a:t>
            </a:r>
          </a:p>
        </p:txBody>
      </p:sp>
      <p:sp>
        <p:nvSpPr>
          <p:cNvPr id="16" name="Rectangle 15">
            <a:extLst>
              <a:ext uri="{FF2B5EF4-FFF2-40B4-BE49-F238E27FC236}">
                <a16:creationId xmlns:a16="http://schemas.microsoft.com/office/drawing/2014/main" id="{5E5E1F5C-2299-40E1-B51A-74CC12E90AA7}"/>
              </a:ext>
            </a:extLst>
          </p:cNvPr>
          <p:cNvSpPr/>
          <p:nvPr/>
        </p:nvSpPr>
        <p:spPr>
          <a:xfrm>
            <a:off x="1869402" y="5472544"/>
            <a:ext cx="10239021" cy="1450369"/>
          </a:xfrm>
          <a:prstGeom prst="rect">
            <a:avLst/>
          </a:prstGeom>
          <a:solidFill>
            <a:srgbClr val="00BCF2">
              <a:alpha val="90000"/>
            </a:srgbClr>
          </a:solidFill>
        </p:spPr>
        <p:txBody>
          <a:bodyPr wrap="square" lIns="279767" tIns="0" rIns="0" bIns="0" rtlCol="0" anchor="ctr" anchorCtr="0">
            <a:noAutofit/>
          </a:bodyPr>
          <a:lstStyle/>
          <a:p>
            <a:r>
              <a:rPr lang="en-US" sz="2400" dirty="0">
                <a:solidFill>
                  <a:schemeClr val="bg1"/>
                </a:solidFill>
                <a:latin typeface="Segoe UI Light" charset="0"/>
                <a:cs typeface="Segoe UI Light" charset="0"/>
              </a:rPr>
              <a:t>Evidence-based leadership and management continue to be a growing trend in education institutions</a:t>
            </a:r>
          </a:p>
        </p:txBody>
      </p:sp>
    </p:spTree>
    <p:extLst>
      <p:ext uri="{BB962C8B-B14F-4D97-AF65-F5344CB8AC3E}">
        <p14:creationId xmlns:p14="http://schemas.microsoft.com/office/powerpoint/2010/main" val="387896499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28047577"/>
              </p:ext>
            </p:extLst>
          </p:nvPr>
        </p:nvGraphicFramePr>
        <p:xfrm>
          <a:off x="594721" y="2353949"/>
          <a:ext cx="11351386" cy="2931540"/>
        </p:xfrm>
        <a:graphic>
          <a:graphicData uri="http://schemas.openxmlformats.org/drawingml/2006/table">
            <a:tbl>
              <a:tblPr bandRow="1">
                <a:tableStyleId>{793D81CF-94F2-401A-BA57-92F5A7B2D0C5}</a:tableStyleId>
              </a:tblPr>
              <a:tblGrid>
                <a:gridCol w="2665929">
                  <a:extLst>
                    <a:ext uri="{9D8B030D-6E8A-4147-A177-3AD203B41FA5}">
                      <a16:colId xmlns:a16="http://schemas.microsoft.com/office/drawing/2014/main" val="2074501073"/>
                    </a:ext>
                  </a:extLst>
                </a:gridCol>
                <a:gridCol w="8685457">
                  <a:extLst>
                    <a:ext uri="{9D8B030D-6E8A-4147-A177-3AD203B41FA5}">
                      <a16:colId xmlns:a16="http://schemas.microsoft.com/office/drawing/2014/main" val="1609527041"/>
                    </a:ext>
                  </a:extLst>
                </a:gridCol>
              </a:tblGrid>
              <a:tr h="528475">
                <a:tc>
                  <a:txBody>
                    <a:bodyPr/>
                    <a:lstStyle/>
                    <a:p>
                      <a:r>
                        <a:rPr lang="en-US" sz="2900" dirty="0"/>
                        <a:t>Scenario</a:t>
                      </a:r>
                    </a:p>
                  </a:txBody>
                  <a:tcPr marL="93260" marR="93260" marT="46630" marB="46630">
                    <a:lnL w="12700" cmpd="sng">
                      <a:noFill/>
                    </a:lnL>
                    <a:lnR>
                      <a:noFill/>
                    </a:lnR>
                    <a:lnT w="12700" cmpd="sng">
                      <a:noFill/>
                    </a:lnT>
                    <a:lnB w="12700" cmpd="sng">
                      <a:noFill/>
                    </a:lnB>
                    <a:lnTlToBr w="12700" cmpd="sng">
                      <a:noFill/>
                      <a:prstDash val="solid"/>
                    </a:lnTlToBr>
                    <a:lnBlToTr w="12700" cmpd="sng">
                      <a:noFill/>
                      <a:prstDash val="solid"/>
                    </a:lnBlToTr>
                    <a:solidFill>
                      <a:srgbClr val="00BCF2"/>
                    </a:solidFill>
                  </a:tcPr>
                </a:tc>
                <a:tc>
                  <a:txBody>
                    <a:bodyPr/>
                    <a:lstStyle/>
                    <a:p>
                      <a:r>
                        <a:rPr lang="en-US" sz="2900" dirty="0">
                          <a:solidFill>
                            <a:schemeClr val="bg1"/>
                          </a:solidFill>
                        </a:rPr>
                        <a:t>Institutional Effectiveness</a:t>
                      </a:r>
                    </a:p>
                  </a:txBody>
                  <a:tcPr marL="93260" marR="93260" marT="46630" marB="46630">
                    <a:lnL>
                      <a:noFill/>
                    </a:lnL>
                    <a:lnR w="12700" cmpd="sng">
                      <a:noFill/>
                    </a:lnR>
                    <a:lnT w="12700" cmpd="sng">
                      <a:noFill/>
                    </a:lnT>
                    <a:lnB w="12700" cmpd="sng">
                      <a:noFill/>
                    </a:lnB>
                    <a:lnTlToBr w="12700" cmpd="sng">
                      <a:noFill/>
                      <a:prstDash val="solid"/>
                    </a:lnTlToBr>
                    <a:lnBlToTr w="12700" cmpd="sng">
                      <a:noFill/>
                      <a:prstDash val="solid"/>
                    </a:lnBlToTr>
                    <a:solidFill>
                      <a:srgbClr val="0071BF"/>
                    </a:solidFill>
                  </a:tcPr>
                </a:tc>
                <a:extLst>
                  <a:ext uri="{0D108BD9-81ED-4DB2-BD59-A6C34878D82A}">
                    <a16:rowId xmlns:a16="http://schemas.microsoft.com/office/drawing/2014/main" val="166677144"/>
                  </a:ext>
                </a:extLst>
              </a:tr>
              <a:tr h="963690">
                <a:tc>
                  <a:txBody>
                    <a:bodyPr/>
                    <a:lstStyle/>
                    <a:p>
                      <a:r>
                        <a:rPr lang="en-US" sz="2900" dirty="0"/>
                        <a:t>Description</a:t>
                      </a:r>
                    </a:p>
                  </a:txBody>
                  <a:tcPr marL="93260" marR="93260" marT="46630" marB="46630">
                    <a:lnL w="12700" cmpd="sng">
                      <a:noFill/>
                    </a:lnL>
                    <a:lnR>
                      <a:noFill/>
                    </a:lnR>
                    <a:lnT w="12700" cmpd="sng">
                      <a:noFill/>
                    </a:lnT>
                    <a:lnB w="12700" cmpd="sng">
                      <a:noFill/>
                    </a:lnB>
                    <a:lnTlToBr w="12700" cmpd="sng">
                      <a:noFill/>
                      <a:prstDash val="solid"/>
                    </a:lnTlToBr>
                    <a:lnBlToTr w="12700" cmpd="sng">
                      <a:noFill/>
                      <a:prstDash val="solid"/>
                    </a:lnBlToTr>
                    <a:solidFill>
                      <a:srgbClr val="00BCF2"/>
                    </a:solidFill>
                  </a:tcPr>
                </a:tc>
                <a:tc>
                  <a:txBody>
                    <a:bodyPr/>
                    <a:lstStyle/>
                    <a:p>
                      <a:r>
                        <a:rPr lang="en-US" sz="2900" dirty="0">
                          <a:solidFill>
                            <a:schemeClr val="bg1"/>
                          </a:solidFill>
                        </a:rPr>
                        <a:t>Evidence-based analytics school district level dashboard to measure student outcomes, teacher effectiveness and project costs</a:t>
                      </a:r>
                    </a:p>
                  </a:txBody>
                  <a:tcPr marL="93260" marR="93260" marT="46630" marB="46630">
                    <a:lnL>
                      <a:noFill/>
                    </a:lnL>
                    <a:lnR w="12700" cmpd="sng">
                      <a:noFill/>
                    </a:lnR>
                    <a:lnT w="12700" cmpd="sng">
                      <a:noFill/>
                    </a:lnT>
                    <a:lnB w="12700" cmpd="sng">
                      <a:noFill/>
                    </a:lnB>
                    <a:lnTlToBr w="12700" cmpd="sng">
                      <a:noFill/>
                      <a:prstDash val="solid"/>
                    </a:lnTlToBr>
                    <a:lnBlToTr w="12700" cmpd="sng">
                      <a:noFill/>
                      <a:prstDash val="solid"/>
                    </a:lnBlToTr>
                    <a:solidFill>
                      <a:srgbClr val="0071BF"/>
                    </a:solidFill>
                  </a:tcPr>
                </a:tc>
                <a:extLst>
                  <a:ext uri="{0D108BD9-81ED-4DB2-BD59-A6C34878D82A}">
                    <a16:rowId xmlns:a16="http://schemas.microsoft.com/office/drawing/2014/main" val="2910256060"/>
                  </a:ext>
                </a:extLst>
              </a:tr>
              <a:tr h="528475">
                <a:tc>
                  <a:txBody>
                    <a:bodyPr/>
                    <a:lstStyle/>
                    <a:p>
                      <a:r>
                        <a:rPr lang="en-US" sz="2900" dirty="0"/>
                        <a:t>Target Outcome</a:t>
                      </a:r>
                    </a:p>
                  </a:txBody>
                  <a:tcPr marL="93260" marR="93260" marT="46630" marB="46630">
                    <a:lnL w="12700" cmpd="sng">
                      <a:noFill/>
                    </a:lnL>
                    <a:lnR>
                      <a:noFill/>
                    </a:lnR>
                    <a:lnT w="12700" cmpd="sng">
                      <a:noFill/>
                    </a:lnT>
                    <a:lnB w="12700" cmpd="sng">
                      <a:noFill/>
                    </a:lnB>
                    <a:lnTlToBr w="12700" cmpd="sng">
                      <a:noFill/>
                      <a:prstDash val="solid"/>
                    </a:lnTlToBr>
                    <a:lnBlToTr w="12700" cmpd="sng">
                      <a:noFill/>
                      <a:prstDash val="solid"/>
                    </a:lnBlToTr>
                    <a:solidFill>
                      <a:srgbClr val="00BCF2"/>
                    </a:solidFill>
                  </a:tcPr>
                </a:tc>
                <a:tc>
                  <a:txBody>
                    <a:bodyPr/>
                    <a:lstStyle/>
                    <a:p>
                      <a:r>
                        <a:rPr lang="en-US" sz="2900" dirty="0">
                          <a:solidFill>
                            <a:schemeClr val="bg1"/>
                          </a:solidFill>
                        </a:rPr>
                        <a:t>Drive overall ROI effectiveness</a:t>
                      </a:r>
                    </a:p>
                  </a:txBody>
                  <a:tcPr marL="93260" marR="93260" marT="46630" marB="46630">
                    <a:lnL>
                      <a:noFill/>
                    </a:lnL>
                    <a:lnR w="12700" cmpd="sng">
                      <a:noFill/>
                    </a:lnR>
                    <a:lnT w="12700" cmpd="sng">
                      <a:noFill/>
                    </a:lnT>
                    <a:lnB w="12700" cmpd="sng">
                      <a:noFill/>
                    </a:lnB>
                    <a:lnTlToBr w="12700" cmpd="sng">
                      <a:noFill/>
                      <a:prstDash val="solid"/>
                    </a:lnTlToBr>
                    <a:lnBlToTr w="12700" cmpd="sng">
                      <a:noFill/>
                      <a:prstDash val="solid"/>
                    </a:lnBlToTr>
                    <a:solidFill>
                      <a:srgbClr val="0071BF"/>
                    </a:solidFill>
                  </a:tcPr>
                </a:tc>
                <a:extLst>
                  <a:ext uri="{0D108BD9-81ED-4DB2-BD59-A6C34878D82A}">
                    <a16:rowId xmlns:a16="http://schemas.microsoft.com/office/drawing/2014/main" val="246466721"/>
                  </a:ext>
                </a:extLst>
              </a:tr>
            </a:tbl>
          </a:graphicData>
        </a:graphic>
      </p:graphicFrame>
      <p:sp>
        <p:nvSpPr>
          <p:cNvPr id="7" name="Title 1"/>
          <p:cNvSpPr txBox="1">
            <a:spLocks/>
          </p:cNvSpPr>
          <p:nvPr/>
        </p:nvSpPr>
        <p:spPr>
          <a:xfrm>
            <a:off x="1763" y="-4807"/>
            <a:ext cx="11474273" cy="839337"/>
          </a:xfrm>
          <a:prstGeom prst="rect">
            <a:avLst/>
          </a:prstGeom>
          <a:effectLst/>
        </p:spPr>
        <p:txBody>
          <a:bodyPr lIns="326364" tIns="46614" rIns="93231" bIns="4661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gn="l" defTabSz="932418">
              <a:lnSpc>
                <a:spcPts val="3570"/>
              </a:lnSpc>
            </a:pPr>
            <a:r>
              <a:rPr lang="en-US" sz="2448" i="0" kern="900" spc="306" dirty="0">
                <a:solidFill>
                  <a:srgbClr val="FBFBFB"/>
                </a:solidFill>
                <a:latin typeface="Segoe UI"/>
              </a:rPr>
              <a:t>Scenario #1: Student Lifecycle and Success Management</a:t>
            </a:r>
          </a:p>
        </p:txBody>
      </p:sp>
      <p:sp>
        <p:nvSpPr>
          <p:cNvPr id="6" name="Title 1">
            <a:extLst>
              <a:ext uri="{FF2B5EF4-FFF2-40B4-BE49-F238E27FC236}">
                <a16:creationId xmlns:a16="http://schemas.microsoft.com/office/drawing/2014/main" id="{65313AFB-BFE4-45E2-B2E8-16102048D11F}"/>
              </a:ext>
            </a:extLst>
          </p:cNvPr>
          <p:cNvSpPr txBox="1">
            <a:spLocks/>
          </p:cNvSpPr>
          <p:nvPr/>
        </p:nvSpPr>
        <p:spPr>
          <a:xfrm>
            <a:off x="124094" y="89550"/>
            <a:ext cx="11332076" cy="849463"/>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Objective</a:t>
            </a:r>
          </a:p>
        </p:txBody>
      </p:sp>
    </p:spTree>
    <p:extLst>
      <p:ext uri="{BB962C8B-B14F-4D97-AF65-F5344CB8AC3E}">
        <p14:creationId xmlns:p14="http://schemas.microsoft.com/office/powerpoint/2010/main" val="25001116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defTabSz="932563"/>
            <a:r>
              <a:rPr lang="en-US" sz="4488" dirty="0"/>
              <a:t>Driving Institutional Effectiveness</a:t>
            </a:r>
          </a:p>
        </p:txBody>
      </p:sp>
      <p:pic>
        <p:nvPicPr>
          <p:cNvPr id="12" name="Picture 11">
            <a:extLst>
              <a:ext uri="{FF2B5EF4-FFF2-40B4-BE49-F238E27FC236}">
                <a16:creationId xmlns:a16="http://schemas.microsoft.com/office/drawing/2014/main" id="{D991C635-6AD1-4614-9E66-EA0B25557146}"/>
              </a:ext>
            </a:extLst>
          </p:cNvPr>
          <p:cNvPicPr>
            <a:picLocks noChangeAspect="1"/>
          </p:cNvPicPr>
          <p:nvPr/>
        </p:nvPicPr>
        <p:blipFill>
          <a:blip r:embed="rId3"/>
          <a:stretch>
            <a:fillRect/>
          </a:stretch>
        </p:blipFill>
        <p:spPr>
          <a:xfrm>
            <a:off x="1094066" y="2366900"/>
            <a:ext cx="10488489" cy="2962688"/>
          </a:xfrm>
          <a:prstGeom prst="rect">
            <a:avLst/>
          </a:prstGeom>
        </p:spPr>
      </p:pic>
    </p:spTree>
    <p:extLst>
      <p:ext uri="{BB962C8B-B14F-4D97-AF65-F5344CB8AC3E}">
        <p14:creationId xmlns:p14="http://schemas.microsoft.com/office/powerpoint/2010/main" val="235521606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grayscl/>
            <a:extLst>
              <a:ext uri="{28A0092B-C50C-407E-A947-70E740481C1C}">
                <a14:useLocalDpi xmlns:a14="http://schemas.microsoft.com/office/drawing/2010/main" val="0"/>
              </a:ext>
            </a:extLst>
          </a:blip>
          <a:srcRect t="2334"/>
          <a:stretch/>
        </p:blipFill>
        <p:spPr>
          <a:xfrm>
            <a:off x="5104247" y="1429203"/>
            <a:ext cx="7331345" cy="5106930"/>
          </a:xfrm>
          <a:prstGeom prst="rect">
            <a:avLst/>
          </a:prstGeom>
        </p:spPr>
      </p:pic>
      <p:sp>
        <p:nvSpPr>
          <p:cNvPr id="18" name="Title 1"/>
          <p:cNvSpPr txBox="1">
            <a:spLocks/>
          </p:cNvSpPr>
          <p:nvPr/>
        </p:nvSpPr>
        <p:spPr>
          <a:xfrm>
            <a:off x="-738" y="-5304"/>
            <a:ext cx="12436331" cy="839456"/>
          </a:xfrm>
          <a:prstGeom prst="rect">
            <a:avLst/>
          </a:prstGeom>
          <a:solidFill>
            <a:srgbClr val="000000"/>
          </a:solidFill>
          <a:effectLst/>
        </p:spPr>
        <p:txBody>
          <a:bodyPr lIns="326411" tIns="46620" rIns="93244" bIns="46620"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gn="l">
              <a:lnSpc>
                <a:spcPts val="3570"/>
              </a:lnSpc>
            </a:pPr>
            <a:r>
              <a:rPr lang="en-US" sz="2040" i="0" kern="900" dirty="0">
                <a:solidFill>
                  <a:schemeClr val="bg1"/>
                </a:solidFill>
              </a:rPr>
              <a:t>Modern Educational Institution</a:t>
            </a:r>
          </a:p>
        </p:txBody>
      </p:sp>
      <p:sp>
        <p:nvSpPr>
          <p:cNvPr id="19" name="Rectangle 18"/>
          <p:cNvSpPr/>
          <p:nvPr/>
        </p:nvSpPr>
        <p:spPr bwMode="auto">
          <a:xfrm>
            <a:off x="2741953" y="3344862"/>
            <a:ext cx="2051727" cy="1977119"/>
          </a:xfrm>
          <a:prstGeom prst="rect">
            <a:avLst/>
          </a:prstGeom>
          <a:solidFill>
            <a:schemeClr val="tx2">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9891" tIns="139891" rIns="139891" bIns="139891" numCol="1" rtlCol="0" anchor="t" anchorCtr="0" compatLnSpc="1">
            <a:prstTxWarp prst="textNoShape">
              <a:avLst/>
            </a:prstTxWarp>
          </a:bodyPr>
          <a:lstStyle/>
          <a:p>
            <a:pPr defTabSz="932290" fontAlgn="base">
              <a:spcBef>
                <a:spcPct val="0"/>
              </a:spcBef>
              <a:spcAft>
                <a:spcPts val="1224"/>
              </a:spcAft>
            </a:pPr>
            <a:r>
              <a:rPr lang="en-US" sz="1632" dirty="0">
                <a:solidFill>
                  <a:prstClr val="white"/>
                </a:solidFill>
                <a:ea typeface="Segoe UI" panose="020B0502040204020203" pitchFamily="34" charset="0"/>
                <a:cs typeface="Segoe UI" panose="020B0502040204020203" pitchFamily="34" charset="0"/>
              </a:rPr>
              <a:t>Deliver a</a:t>
            </a:r>
            <a:br>
              <a:rPr lang="en-US" sz="1632" dirty="0">
                <a:solidFill>
                  <a:prstClr val="white"/>
                </a:solidFill>
                <a:ea typeface="Segoe UI" panose="020B0502040204020203" pitchFamily="34" charset="0"/>
                <a:cs typeface="Segoe UI" panose="020B0502040204020203" pitchFamily="34" charset="0"/>
              </a:rPr>
            </a:br>
            <a:r>
              <a:rPr lang="en-US" sz="1632" dirty="0">
                <a:solidFill>
                  <a:prstClr val="white"/>
                </a:solidFill>
                <a:ea typeface="Segoe UI" panose="020B0502040204020203" pitchFamily="34" charset="0"/>
                <a:cs typeface="Segoe UI" panose="020B0502040204020203" pitchFamily="34" charset="0"/>
              </a:rPr>
              <a:t>first-class learning experience with collaborative tools that </a:t>
            </a:r>
            <a:r>
              <a:rPr lang="en-US" sz="1632" b="1" dirty="0">
                <a:solidFill>
                  <a:prstClr val="white"/>
                </a:solidFill>
                <a:ea typeface="Segoe UI" panose="020B0502040204020203" pitchFamily="34" charset="0"/>
                <a:cs typeface="Segoe UI" panose="020B0502040204020203" pitchFamily="34" charset="0"/>
              </a:rPr>
              <a:t>engage students, staff, and faculty</a:t>
            </a:r>
          </a:p>
        </p:txBody>
      </p:sp>
      <p:sp>
        <p:nvSpPr>
          <p:cNvPr id="20" name="Rectangle 19"/>
          <p:cNvSpPr/>
          <p:nvPr/>
        </p:nvSpPr>
        <p:spPr bwMode="auto">
          <a:xfrm>
            <a:off x="384403" y="1211262"/>
            <a:ext cx="2051727" cy="1977119"/>
          </a:xfrm>
          <a:prstGeom prst="rect">
            <a:avLst/>
          </a:prstGeom>
          <a:solidFill>
            <a:schemeClr val="tx2">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9891" tIns="139891" rIns="139891" bIns="139891" numCol="1" rtlCol="0" anchor="t" anchorCtr="0" compatLnSpc="1">
            <a:prstTxWarp prst="textNoShape">
              <a:avLst/>
            </a:prstTxWarp>
          </a:bodyPr>
          <a:lstStyle/>
          <a:p>
            <a:pPr defTabSz="932290" fontAlgn="base">
              <a:spcBef>
                <a:spcPct val="0"/>
              </a:spcBef>
              <a:spcAft>
                <a:spcPts val="1224"/>
              </a:spcAft>
            </a:pPr>
            <a:r>
              <a:rPr lang="en-US" sz="1632" b="1" dirty="0">
                <a:solidFill>
                  <a:prstClr val="white"/>
                </a:solidFill>
                <a:latin typeface="Segoe UI" panose="020B0502040204020203" pitchFamily="34" charset="0"/>
                <a:ea typeface="Segoe UI" panose="020B0502040204020203" pitchFamily="34" charset="0"/>
                <a:cs typeface="Segoe UI" panose="020B0502040204020203" pitchFamily="34" charset="0"/>
              </a:rPr>
              <a:t>Gain insights</a:t>
            </a:r>
            <a:br>
              <a:rPr lang="en-US" sz="1632" b="1" dirty="0">
                <a:solidFill>
                  <a:prstClr val="white"/>
                </a:solidFill>
                <a:latin typeface="Segoe UI" panose="020B0502040204020203" pitchFamily="34" charset="0"/>
                <a:ea typeface="Segoe UI" panose="020B0502040204020203" pitchFamily="34" charset="0"/>
                <a:cs typeface="Segoe UI" panose="020B0502040204020203" pitchFamily="34" charset="0"/>
              </a:rPr>
            </a:br>
            <a:r>
              <a:rPr lang="en-US" sz="1632" dirty="0">
                <a:solidFill>
                  <a:prstClr val="white"/>
                </a:solidFill>
                <a:latin typeface="Segoe UI" panose="020B0502040204020203" pitchFamily="34" charset="0"/>
                <a:ea typeface="Segoe UI" panose="020B0502040204020203" pitchFamily="34" charset="0"/>
                <a:cs typeface="Segoe UI" panose="020B0502040204020203" pitchFamily="34" charset="0"/>
              </a:rPr>
              <a:t>into student demographics, staff performance, budget allocations</a:t>
            </a:r>
          </a:p>
        </p:txBody>
      </p:sp>
      <p:sp>
        <p:nvSpPr>
          <p:cNvPr id="22" name="Rectangle 21"/>
          <p:cNvSpPr/>
          <p:nvPr/>
        </p:nvSpPr>
        <p:spPr bwMode="auto">
          <a:xfrm>
            <a:off x="5099185" y="1841151"/>
            <a:ext cx="2051727" cy="1977119"/>
          </a:xfrm>
          <a:prstGeom prst="rect">
            <a:avLst/>
          </a:prstGeom>
          <a:solidFill>
            <a:schemeClr val="tx2">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9891" tIns="139891" rIns="139891" bIns="139891" numCol="1" rtlCol="0" anchor="t" anchorCtr="0" compatLnSpc="1">
            <a:prstTxWarp prst="textNoShape">
              <a:avLst/>
            </a:prstTxWarp>
          </a:bodyPr>
          <a:lstStyle/>
          <a:p>
            <a:pPr defTabSz="932290" fontAlgn="base">
              <a:spcBef>
                <a:spcPct val="0"/>
              </a:spcBef>
              <a:spcAft>
                <a:spcPts val="1224"/>
              </a:spcAft>
            </a:pPr>
            <a:r>
              <a:rPr lang="en-US" sz="1632" dirty="0">
                <a:solidFill>
                  <a:prstClr val="white"/>
                </a:solidFill>
                <a:ea typeface="Segoe UI" panose="020B0502040204020203" pitchFamily="34" charset="0"/>
                <a:cs typeface="Segoe UI" panose="020B0502040204020203" pitchFamily="34" charset="0"/>
              </a:rPr>
              <a:t>Help </a:t>
            </a:r>
            <a:r>
              <a:rPr lang="en-US" sz="1632" b="1" dirty="0">
                <a:solidFill>
                  <a:prstClr val="white"/>
                </a:solidFill>
                <a:ea typeface="Segoe UI" panose="020B0502040204020203" pitchFamily="34" charset="0"/>
                <a:cs typeface="Segoe UI" panose="020B0502040204020203" pitchFamily="34" charset="0"/>
              </a:rPr>
              <a:t>drive student outcomes </a:t>
            </a:r>
            <a:r>
              <a:rPr lang="en-US" sz="1632" dirty="0">
                <a:solidFill>
                  <a:prstClr val="white"/>
                </a:solidFill>
                <a:ea typeface="Segoe UI" panose="020B0502040204020203" pitchFamily="34" charset="0"/>
                <a:cs typeface="Segoe UI" panose="020B0502040204020203" pitchFamily="34" charset="0"/>
              </a:rPr>
              <a:t>with a personalized self service experience</a:t>
            </a:r>
          </a:p>
        </p:txBody>
      </p:sp>
      <p:sp>
        <p:nvSpPr>
          <p:cNvPr id="23" name="Rectangle 22"/>
          <p:cNvSpPr/>
          <p:nvPr/>
        </p:nvSpPr>
        <p:spPr bwMode="auto">
          <a:xfrm>
            <a:off x="7486579" y="3600234"/>
            <a:ext cx="2051727" cy="1977119"/>
          </a:xfrm>
          <a:prstGeom prst="rect">
            <a:avLst/>
          </a:prstGeom>
          <a:solidFill>
            <a:schemeClr val="tx2">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9891" tIns="139891" rIns="139891" bIns="139891" numCol="1" rtlCol="0" anchor="t" anchorCtr="0" compatLnSpc="1">
            <a:prstTxWarp prst="textNoShape">
              <a:avLst/>
            </a:prstTxWarp>
          </a:bodyPr>
          <a:lstStyle/>
          <a:p>
            <a:pPr defTabSz="932290" fontAlgn="base">
              <a:spcBef>
                <a:spcPct val="0"/>
              </a:spcBef>
              <a:spcAft>
                <a:spcPts val="1224"/>
              </a:spcAft>
            </a:pPr>
            <a:r>
              <a:rPr lang="en-US" sz="1632" dirty="0">
                <a:solidFill>
                  <a:prstClr val="white"/>
                </a:solidFill>
                <a:ea typeface="Segoe UI" panose="020B0502040204020203" pitchFamily="34" charset="0"/>
                <a:cs typeface="Segoe UI" panose="020B0502040204020203" pitchFamily="34" charset="0"/>
              </a:rPr>
              <a:t>Improve flexibility, </a:t>
            </a:r>
            <a:r>
              <a:rPr lang="en-US" sz="1632" b="1" dirty="0">
                <a:solidFill>
                  <a:prstClr val="white"/>
                </a:solidFill>
                <a:ea typeface="Segoe UI" panose="020B0502040204020203" pitchFamily="34" charset="0"/>
                <a:cs typeface="Segoe UI" panose="020B0502040204020203" pitchFamily="34" charset="0"/>
              </a:rPr>
              <a:t>reduce costs</a:t>
            </a:r>
            <a:r>
              <a:rPr lang="en-US" sz="1632" dirty="0">
                <a:solidFill>
                  <a:prstClr val="white"/>
                </a:solidFill>
                <a:ea typeface="Segoe UI" panose="020B0502040204020203" pitchFamily="34" charset="0"/>
                <a:cs typeface="Segoe UI" panose="020B0502040204020203" pitchFamily="34" charset="0"/>
              </a:rPr>
              <a:t>, and provide the tools to work efficiently </a:t>
            </a:r>
          </a:p>
        </p:txBody>
      </p:sp>
      <p:sp>
        <p:nvSpPr>
          <p:cNvPr id="24" name="Rectangle 23"/>
          <p:cNvSpPr/>
          <p:nvPr/>
        </p:nvSpPr>
        <p:spPr bwMode="auto">
          <a:xfrm>
            <a:off x="7486579" y="6193685"/>
            <a:ext cx="2451748" cy="362301"/>
          </a:xfrm>
          <a:prstGeom prst="rect">
            <a:avLst/>
          </a:prstGeom>
          <a:solidFill>
            <a:srgbClr val="000000">
              <a:alpha val="89804"/>
            </a:srgb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9891" tIns="139891" rIns="139891" bIns="139891" numCol="1" rtlCol="0" anchor="ctr" anchorCtr="0" compatLnSpc="1">
            <a:prstTxWarp prst="textNoShape">
              <a:avLst/>
            </a:prstTxWarp>
          </a:bodyPr>
          <a:lstStyle/>
          <a:p>
            <a:pPr algn="ctr" defTabSz="932290" fontAlgn="base">
              <a:spcBef>
                <a:spcPct val="0"/>
              </a:spcBef>
              <a:spcAft>
                <a:spcPts val="1224"/>
              </a:spcAft>
            </a:pPr>
            <a:r>
              <a:rPr lang="en-US" sz="1326" dirty="0">
                <a:solidFill>
                  <a:schemeClr val="bg1"/>
                </a:solidFill>
                <a:ea typeface="Segoe UI" panose="020B0502040204020203" pitchFamily="34" charset="0"/>
                <a:cs typeface="Segoe UI" panose="020B0502040204020203" pitchFamily="34" charset="0"/>
              </a:rPr>
              <a:t>Costs, Efficiency &amp;  Analytics</a:t>
            </a:r>
          </a:p>
        </p:txBody>
      </p:sp>
      <p:sp>
        <p:nvSpPr>
          <p:cNvPr id="25" name="Rectangle 24"/>
          <p:cNvSpPr/>
          <p:nvPr/>
        </p:nvSpPr>
        <p:spPr bwMode="auto">
          <a:xfrm>
            <a:off x="5109151" y="6207338"/>
            <a:ext cx="2051727" cy="362301"/>
          </a:xfrm>
          <a:prstGeom prst="rect">
            <a:avLst/>
          </a:prstGeom>
          <a:solidFill>
            <a:srgbClr val="000000">
              <a:alpha val="89804"/>
            </a:srgb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9891" tIns="139891" rIns="139891" bIns="139891" numCol="1" rtlCol="0" anchor="ctr" anchorCtr="0" compatLnSpc="1">
            <a:prstTxWarp prst="textNoShape">
              <a:avLst/>
            </a:prstTxWarp>
          </a:bodyPr>
          <a:lstStyle/>
          <a:p>
            <a:pPr algn="ctr" defTabSz="932290" fontAlgn="base">
              <a:spcBef>
                <a:spcPct val="0"/>
              </a:spcBef>
              <a:spcAft>
                <a:spcPts val="1224"/>
              </a:spcAft>
            </a:pPr>
            <a:r>
              <a:rPr lang="en-US" sz="1326" dirty="0">
                <a:solidFill>
                  <a:schemeClr val="bg1"/>
                </a:solidFill>
                <a:ea typeface="Segoe UI" panose="020B0502040204020203" pitchFamily="34" charset="0"/>
                <a:cs typeface="Segoe UI" panose="020B0502040204020203" pitchFamily="34" charset="0"/>
              </a:rPr>
              <a:t>Engaged Students</a:t>
            </a:r>
          </a:p>
        </p:txBody>
      </p:sp>
      <p:sp>
        <p:nvSpPr>
          <p:cNvPr id="27" name="Rectangle 26"/>
          <p:cNvSpPr/>
          <p:nvPr/>
        </p:nvSpPr>
        <p:spPr bwMode="auto">
          <a:xfrm>
            <a:off x="2746858" y="6173834"/>
            <a:ext cx="2051727" cy="362301"/>
          </a:xfrm>
          <a:prstGeom prst="rect">
            <a:avLst/>
          </a:prstGeom>
          <a:solidFill>
            <a:srgbClr val="000000">
              <a:alpha val="89804"/>
            </a:srgb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9891" tIns="139891" rIns="139891" bIns="139891" numCol="1" rtlCol="0" anchor="ctr" anchorCtr="0" compatLnSpc="1">
            <a:prstTxWarp prst="textNoShape">
              <a:avLst/>
            </a:prstTxWarp>
          </a:bodyPr>
          <a:lstStyle/>
          <a:p>
            <a:pPr algn="ctr" defTabSz="932290" fontAlgn="base">
              <a:spcBef>
                <a:spcPct val="0"/>
              </a:spcBef>
              <a:spcAft>
                <a:spcPts val="1224"/>
              </a:spcAft>
            </a:pPr>
            <a:r>
              <a:rPr lang="en-US" sz="1326" dirty="0">
                <a:solidFill>
                  <a:schemeClr val="bg1"/>
                </a:solidFill>
                <a:ea typeface="Segoe UI" panose="020B0502040204020203" pitchFamily="34" charset="0"/>
                <a:cs typeface="Segoe UI" panose="020B0502040204020203" pitchFamily="34" charset="0"/>
              </a:rPr>
              <a:t>Connected Campus</a:t>
            </a:r>
          </a:p>
        </p:txBody>
      </p:sp>
      <p:sp>
        <p:nvSpPr>
          <p:cNvPr id="28" name="Rectangle 27"/>
          <p:cNvSpPr/>
          <p:nvPr/>
        </p:nvSpPr>
        <p:spPr bwMode="auto">
          <a:xfrm>
            <a:off x="389465" y="6173835"/>
            <a:ext cx="2051727" cy="362301"/>
          </a:xfrm>
          <a:prstGeom prst="rect">
            <a:avLst/>
          </a:prstGeom>
          <a:solidFill>
            <a:srgbClr val="000000">
              <a:alpha val="89804"/>
            </a:srgb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39891" tIns="139891" rIns="139891" bIns="139891" numCol="1" rtlCol="0" anchor="ctr" anchorCtr="0" compatLnSpc="1">
            <a:prstTxWarp prst="textNoShape">
              <a:avLst/>
            </a:prstTxWarp>
          </a:bodyPr>
          <a:lstStyle/>
          <a:p>
            <a:pPr algn="ctr" defTabSz="932290" fontAlgn="base">
              <a:spcBef>
                <a:spcPct val="0"/>
              </a:spcBef>
              <a:spcAft>
                <a:spcPts val="1224"/>
              </a:spcAft>
            </a:pPr>
            <a:r>
              <a:rPr lang="en-US" sz="1326" dirty="0">
                <a:solidFill>
                  <a:schemeClr val="bg1"/>
                </a:solidFill>
                <a:ea typeface="Segoe UI" panose="020B0502040204020203" pitchFamily="34" charset="0"/>
                <a:cs typeface="Segoe UI" panose="020B0502040204020203" pitchFamily="34" charset="0"/>
              </a:rPr>
              <a:t>Business Intelligence</a:t>
            </a:r>
          </a:p>
        </p:txBody>
      </p:sp>
    </p:spTree>
    <p:extLst>
      <p:ext uri="{BB962C8B-B14F-4D97-AF65-F5344CB8AC3E}">
        <p14:creationId xmlns:p14="http://schemas.microsoft.com/office/powerpoint/2010/main" val="12533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rot="10800000" flipH="1">
            <a:off x="181" y="-22829"/>
            <a:ext cx="12428723" cy="1810318"/>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35" tIns="45667" rIns="91335" bIns="45667" numCol="1" rtlCol="0" anchor="ctr" anchorCtr="0" compatLnSpc="1">
            <a:prstTxWarp prst="textNoShape">
              <a:avLst/>
            </a:prstTxWarp>
          </a:bodyPr>
          <a:lstStyle/>
          <a:p>
            <a:pPr algn="ctr" defTabSz="913063" fontAlgn="base">
              <a:spcBef>
                <a:spcPct val="0"/>
              </a:spcBef>
              <a:spcAft>
                <a:spcPct val="0"/>
              </a:spcAft>
            </a:pPr>
            <a:endParaRPr lang="en-US" sz="2297" dirty="0">
              <a:gradFill>
                <a:gsLst>
                  <a:gs pos="0">
                    <a:srgbClr val="FFFFFF"/>
                  </a:gs>
                  <a:gs pos="100000">
                    <a:srgbClr val="FFFFFF"/>
                  </a:gs>
                </a:gsLst>
                <a:lin ang="5400000" scaled="0"/>
              </a:gradFill>
              <a:latin typeface="Segoe UI"/>
            </a:endParaRPr>
          </a:p>
        </p:txBody>
      </p:sp>
      <p:grpSp>
        <p:nvGrpSpPr>
          <p:cNvPr id="11" name="Group 10"/>
          <p:cNvGrpSpPr/>
          <p:nvPr/>
        </p:nvGrpSpPr>
        <p:grpSpPr>
          <a:xfrm>
            <a:off x="1417637" y="2201862"/>
            <a:ext cx="8920977" cy="4438465"/>
            <a:chOff x="239941" y="1645052"/>
            <a:chExt cx="8746850" cy="4351832"/>
          </a:xfrm>
        </p:grpSpPr>
        <p:grpSp>
          <p:nvGrpSpPr>
            <p:cNvPr id="10" name="Group 9"/>
            <p:cNvGrpSpPr/>
            <p:nvPr/>
          </p:nvGrpSpPr>
          <p:grpSpPr>
            <a:xfrm>
              <a:off x="6113842" y="1645052"/>
              <a:ext cx="2872949" cy="4351832"/>
              <a:chOff x="6113842" y="1645052"/>
              <a:chExt cx="2872949" cy="4351832"/>
            </a:xfrm>
          </p:grpSpPr>
          <p:pic>
            <p:nvPicPr>
              <p:cNvPr id="33" name="Picture 32"/>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6113842" y="1645052"/>
                <a:ext cx="2860037" cy="2308521"/>
              </a:xfrm>
              <a:prstGeom prst="rect">
                <a:avLst/>
              </a:prstGeom>
            </p:spPr>
          </p:pic>
          <p:grpSp>
            <p:nvGrpSpPr>
              <p:cNvPr id="2" name="Group 1"/>
              <p:cNvGrpSpPr/>
              <p:nvPr/>
            </p:nvGrpSpPr>
            <p:grpSpPr>
              <a:xfrm>
                <a:off x="6114767" y="3496819"/>
                <a:ext cx="2872024" cy="2500065"/>
                <a:chOff x="6111933" y="3496819"/>
                <a:chExt cx="2872024" cy="2500065"/>
              </a:xfrm>
            </p:grpSpPr>
            <p:sp>
              <p:nvSpPr>
                <p:cNvPr id="32" name="Rectangle 31"/>
                <p:cNvSpPr/>
                <p:nvPr/>
              </p:nvSpPr>
              <p:spPr>
                <a:xfrm>
                  <a:off x="6123922" y="3964436"/>
                  <a:ext cx="2860035" cy="20324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7" name="TextBox 36"/>
                <p:cNvSpPr txBox="1"/>
                <p:nvPr/>
              </p:nvSpPr>
              <p:spPr>
                <a:xfrm>
                  <a:off x="6111943" y="3496819"/>
                  <a:ext cx="1880316" cy="469039"/>
                </a:xfrm>
                <a:prstGeom prst="rect">
                  <a:avLst/>
                </a:prstGeom>
                <a:solidFill>
                  <a:schemeClr val="tx1">
                    <a:lumMod val="20000"/>
                    <a:lumOff val="80000"/>
                  </a:schemeClr>
                </a:solidFill>
              </p:spPr>
              <p:txBody>
                <a:bodyPr wrap="square" rtlCol="0">
                  <a:spAutoFit/>
                </a:bodyPr>
                <a:lstStyle/>
                <a:p>
                  <a:r>
                    <a:rPr lang="en-US" sz="2448" dirty="0">
                      <a:solidFill>
                        <a:schemeClr val="accent1"/>
                      </a:solidFill>
                      <a:latin typeface="Segoe UI" panose="020B0502040204020203" pitchFamily="34" charset="0"/>
                      <a:ea typeface="Segoe UI" panose="020B0502040204020203" pitchFamily="34" charset="0"/>
                      <a:cs typeface="Segoe UI" panose="020B0502040204020203" pitchFamily="34" charset="0"/>
                    </a:rPr>
                    <a:t>Facilities</a:t>
                  </a:r>
                </a:p>
              </p:txBody>
            </p:sp>
            <p:sp>
              <p:nvSpPr>
                <p:cNvPr id="41" name="TextBox 40"/>
                <p:cNvSpPr txBox="1"/>
                <p:nvPr/>
              </p:nvSpPr>
              <p:spPr>
                <a:xfrm>
                  <a:off x="6111933" y="4011516"/>
                  <a:ext cx="2833353" cy="1938288"/>
                </a:xfrm>
                <a:prstGeom prst="rect">
                  <a:avLst/>
                </a:prstGeom>
                <a:noFill/>
              </p:spPr>
              <p:txBody>
                <a:bodyPr wrap="square" rtlCol="0" anchor="t">
                  <a:spAutoFit/>
                </a:bodyPr>
                <a:lstStyle/>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Consolidate all projects and service requests to better manage facilities maintenance</a:t>
                  </a:r>
                </a:p>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Use data to deliver proactive, cost-effective maintenance</a:t>
                  </a:r>
                </a:p>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Connect staff across distant facilities</a:t>
                  </a:r>
                </a:p>
              </p:txBody>
            </p:sp>
          </p:grpSp>
        </p:grpSp>
        <p:grpSp>
          <p:nvGrpSpPr>
            <p:cNvPr id="9" name="Group 8"/>
            <p:cNvGrpSpPr/>
            <p:nvPr/>
          </p:nvGrpSpPr>
          <p:grpSpPr>
            <a:xfrm>
              <a:off x="3165998" y="1645052"/>
              <a:ext cx="2860048" cy="4340970"/>
              <a:chOff x="3164425" y="1645052"/>
              <a:chExt cx="2860048" cy="4340970"/>
            </a:xfrm>
          </p:grpSpPr>
          <p:pic>
            <p:nvPicPr>
              <p:cNvPr id="31" name="Picture 30"/>
              <p:cNvPicPr>
                <a:picLocks noChangeAspect="1"/>
              </p:cNvPicPr>
              <p:nvPr/>
            </p:nvPicPr>
            <p:blipFill rotWithShape="1">
              <a:blip r:embed="rId4" cstate="print">
                <a:grayscl/>
                <a:extLst>
                  <a:ext uri="{28A0092B-C50C-407E-A947-70E740481C1C}">
                    <a14:useLocalDpi xmlns:a14="http://schemas.microsoft.com/office/drawing/2010/main" val="0"/>
                  </a:ext>
                </a:extLst>
              </a:blip>
              <a:srcRect/>
              <a:stretch/>
            </p:blipFill>
            <p:spPr>
              <a:xfrm>
                <a:off x="3164425" y="1645052"/>
                <a:ext cx="2858121" cy="2308521"/>
              </a:xfrm>
              <a:prstGeom prst="rect">
                <a:avLst/>
              </a:prstGeom>
            </p:spPr>
          </p:pic>
          <p:sp>
            <p:nvSpPr>
              <p:cNvPr id="45" name="Rectangle 44"/>
              <p:cNvSpPr/>
              <p:nvPr/>
            </p:nvSpPr>
            <p:spPr>
              <a:xfrm>
                <a:off x="3164438" y="3953574"/>
                <a:ext cx="2860035" cy="20324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47" name="TextBox 46"/>
              <p:cNvSpPr txBox="1"/>
              <p:nvPr/>
            </p:nvSpPr>
            <p:spPr>
              <a:xfrm>
                <a:off x="3165354" y="3496819"/>
                <a:ext cx="2193853" cy="469039"/>
              </a:xfrm>
              <a:prstGeom prst="rect">
                <a:avLst/>
              </a:prstGeom>
              <a:solidFill>
                <a:schemeClr val="tx1">
                  <a:lumMod val="20000"/>
                  <a:lumOff val="80000"/>
                </a:schemeClr>
              </a:solidFill>
            </p:spPr>
            <p:txBody>
              <a:bodyPr wrap="square" rtlCol="0">
                <a:spAutoFit/>
              </a:bodyPr>
              <a:lstStyle/>
              <a:p>
                <a:r>
                  <a:rPr lang="en-US" sz="2448" dirty="0">
                    <a:solidFill>
                      <a:schemeClr val="accent1"/>
                    </a:solidFill>
                    <a:latin typeface="Segoe UI" panose="020B0502040204020203" pitchFamily="34" charset="0"/>
                    <a:cs typeface="Segoe UI" panose="020B0502040204020203" pitchFamily="34" charset="0"/>
                  </a:rPr>
                  <a:t>Counselors</a:t>
                </a:r>
              </a:p>
            </p:txBody>
          </p:sp>
          <p:sp>
            <p:nvSpPr>
              <p:cNvPr id="48" name="TextBox 47"/>
              <p:cNvSpPr txBox="1"/>
              <p:nvPr/>
            </p:nvSpPr>
            <p:spPr>
              <a:xfrm>
                <a:off x="3165354" y="4011516"/>
                <a:ext cx="2833353" cy="1469553"/>
              </a:xfrm>
              <a:prstGeom prst="rect">
                <a:avLst/>
              </a:prstGeom>
              <a:noFill/>
            </p:spPr>
            <p:txBody>
              <a:bodyPr wrap="square" rtlCol="0" anchor="t">
                <a:spAutoFit/>
              </a:bodyPr>
              <a:lstStyle/>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Provide always-on education</a:t>
                </a:r>
              </a:p>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Protect information without sacrificing communications</a:t>
                </a:r>
              </a:p>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Develop meaningful relationships with alumni and other donors</a:t>
                </a:r>
              </a:p>
            </p:txBody>
          </p:sp>
        </p:grpSp>
        <p:grpSp>
          <p:nvGrpSpPr>
            <p:cNvPr id="7" name="Group 6"/>
            <p:cNvGrpSpPr/>
            <p:nvPr/>
          </p:nvGrpSpPr>
          <p:grpSpPr>
            <a:xfrm>
              <a:off x="239941" y="1645052"/>
              <a:ext cx="2861950" cy="4340970"/>
              <a:chOff x="239941" y="1645052"/>
              <a:chExt cx="2861950" cy="4340970"/>
            </a:xfrm>
          </p:grpSpPr>
          <p:pic>
            <p:nvPicPr>
              <p:cNvPr id="3" name="Picture 2"/>
              <p:cNvPicPr>
                <a:picLocks noChangeAspect="1"/>
              </p:cNvPicPr>
              <p:nvPr/>
            </p:nvPicPr>
            <p:blipFill rotWithShape="1">
              <a:blip r:embed="rId5" cstate="print">
                <a:grayscl/>
                <a:extLst>
                  <a:ext uri="{28A0092B-C50C-407E-A947-70E740481C1C}">
                    <a14:useLocalDpi xmlns:a14="http://schemas.microsoft.com/office/drawing/2010/main" val="0"/>
                  </a:ext>
                </a:extLst>
              </a:blip>
              <a:srcRect/>
              <a:stretch/>
            </p:blipFill>
            <p:spPr>
              <a:xfrm>
                <a:off x="239941" y="1645052"/>
                <a:ext cx="2859412" cy="2309987"/>
              </a:xfrm>
              <a:prstGeom prst="rect">
                <a:avLst/>
              </a:prstGeom>
            </p:spPr>
          </p:pic>
          <p:sp>
            <p:nvSpPr>
              <p:cNvPr id="58" name="Rectangle 57"/>
              <p:cNvSpPr/>
              <p:nvPr/>
            </p:nvSpPr>
            <p:spPr>
              <a:xfrm>
                <a:off x="239941" y="3953574"/>
                <a:ext cx="2860035" cy="203244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9" name="Rectangle 58"/>
              <p:cNvSpPr/>
              <p:nvPr/>
            </p:nvSpPr>
            <p:spPr bwMode="auto">
              <a:xfrm rot="16200000">
                <a:off x="1340421" y="2192102"/>
                <a:ext cx="662906" cy="2860035"/>
              </a:xfrm>
              <a:prstGeom prst="rect">
                <a:avLst/>
              </a:prstGeom>
              <a:gradFill flip="none" rotWithShape="1">
                <a:gsLst>
                  <a:gs pos="25000">
                    <a:srgbClr val="000000">
                      <a:alpha val="63000"/>
                    </a:srgbClr>
                  </a:gs>
                  <a:gs pos="100000">
                    <a:srgbClr val="000000">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242776" y="3496819"/>
                <a:ext cx="2169226" cy="459884"/>
              </a:xfrm>
              <a:prstGeom prst="rect">
                <a:avLst/>
              </a:prstGeom>
              <a:solidFill>
                <a:schemeClr val="tx1">
                  <a:lumMod val="20000"/>
                  <a:lumOff val="80000"/>
                </a:schemeClr>
              </a:solidFill>
            </p:spPr>
            <p:txBody>
              <a:bodyPr wrap="square" rtlCol="0">
                <a:spAutoFit/>
              </a:bodyPr>
              <a:lstStyle/>
              <a:p>
                <a:r>
                  <a:rPr lang="en-US" sz="2448" dirty="0">
                    <a:solidFill>
                      <a:schemeClr val="accent1"/>
                    </a:solidFill>
                    <a:latin typeface="Segoe UI" panose="020B0502040204020203" pitchFamily="34" charset="0"/>
                    <a:ea typeface="Segoe UI" panose="020B0502040204020203" pitchFamily="34" charset="0"/>
                    <a:cs typeface="Segoe UI" panose="020B0502040204020203" pitchFamily="34" charset="0"/>
                  </a:rPr>
                  <a:t>Administrators</a:t>
                </a:r>
              </a:p>
            </p:txBody>
          </p:sp>
          <p:sp>
            <p:nvSpPr>
              <p:cNvPr id="61" name="TextBox 60"/>
              <p:cNvSpPr txBox="1"/>
              <p:nvPr/>
            </p:nvSpPr>
            <p:spPr>
              <a:xfrm>
                <a:off x="242780" y="4011516"/>
                <a:ext cx="2833353" cy="1835888"/>
              </a:xfrm>
              <a:prstGeom prst="rect">
                <a:avLst/>
              </a:prstGeom>
              <a:noFill/>
            </p:spPr>
            <p:txBody>
              <a:bodyPr wrap="square" rtlCol="0" anchor="t">
                <a:spAutoFit/>
              </a:bodyPr>
              <a:lstStyle/>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All up dashboard view across the school district </a:t>
                </a:r>
              </a:p>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Driving cost effective education</a:t>
                </a:r>
              </a:p>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Improving Student outcomes</a:t>
                </a:r>
              </a:p>
              <a:p>
                <a:pPr>
                  <a:spcAft>
                    <a:spcPts val="1224"/>
                  </a:spcAft>
                  <a:buSzPct val="80000"/>
                </a:pPr>
                <a:r>
                  <a:rPr lang="en-US" sz="1428" dirty="0">
                    <a:solidFill>
                      <a:schemeClr val="bg1"/>
                    </a:solidFill>
                    <a:latin typeface="Segoe UI" panose="020B0502040204020203" pitchFamily="34" charset="0"/>
                    <a:ea typeface="Segoe UI" panose="020B0502040204020203" pitchFamily="34" charset="0"/>
                    <a:cs typeface="Segoe UI" panose="020B0502040204020203" pitchFamily="34" charset="0"/>
                  </a:rPr>
                  <a:t>Develop data-driven learning plans</a:t>
                </a:r>
              </a:p>
            </p:txBody>
          </p:sp>
        </p:grpSp>
      </p:grpSp>
      <p:sp>
        <p:nvSpPr>
          <p:cNvPr id="34" name="Rectangle 33"/>
          <p:cNvSpPr/>
          <p:nvPr/>
        </p:nvSpPr>
        <p:spPr>
          <a:xfrm>
            <a:off x="883" y="-22330"/>
            <a:ext cx="12434711" cy="84895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421"/>
            <a:endParaRPr lang="en-US" sz="1836" dirty="0">
              <a:solidFill>
                <a:srgbClr val="E4DED8"/>
              </a:solidFill>
            </a:endParaRPr>
          </a:p>
        </p:txBody>
      </p:sp>
      <p:sp>
        <p:nvSpPr>
          <p:cNvPr id="35" name="Title 1"/>
          <p:cNvSpPr txBox="1">
            <a:spLocks/>
          </p:cNvSpPr>
          <p:nvPr/>
        </p:nvSpPr>
        <p:spPr>
          <a:xfrm>
            <a:off x="-739" y="-5304"/>
            <a:ext cx="12190636" cy="839456"/>
          </a:xfrm>
          <a:prstGeom prst="rect">
            <a:avLst/>
          </a:prstGeom>
          <a:effectLst/>
        </p:spPr>
        <p:txBody>
          <a:bodyPr lIns="326411" tIns="46620" rIns="93244" bIns="46620"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gn="l">
              <a:lnSpc>
                <a:spcPts val="3570"/>
              </a:lnSpc>
            </a:pPr>
            <a:r>
              <a:rPr lang="en-US" sz="2040" i="0" kern="900" dirty="0">
                <a:solidFill>
                  <a:schemeClr val="bg1"/>
                </a:solidFill>
              </a:rPr>
              <a:t>Driving Institutional Effectiveness</a:t>
            </a:r>
          </a:p>
        </p:txBody>
      </p:sp>
      <p:sp>
        <p:nvSpPr>
          <p:cNvPr id="40" name="Text Placeholder 4"/>
          <p:cNvSpPr txBox="1">
            <a:spLocks/>
          </p:cNvSpPr>
          <p:nvPr/>
        </p:nvSpPr>
        <p:spPr>
          <a:xfrm>
            <a:off x="-738" y="892867"/>
            <a:ext cx="12196064" cy="583755"/>
          </a:xfrm>
          <a:prstGeom prst="rect">
            <a:avLst/>
          </a:prstGeom>
        </p:spPr>
        <p:txBody>
          <a:bodyPr lIns="326411"/>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r>
              <a:rPr lang="en-US" sz="2447" dirty="0">
                <a:solidFill>
                  <a:schemeClr val="accent1"/>
                </a:solidFill>
                <a:latin typeface="Segoe UI Light" pitchFamily="34" charset="0"/>
              </a:rPr>
              <a:t>Create dynamic institutions that inspire students to consume, create knowledge </a:t>
            </a:r>
          </a:p>
        </p:txBody>
      </p:sp>
    </p:spTree>
    <p:extLst>
      <p:ext uri="{BB962C8B-B14F-4D97-AF65-F5344CB8AC3E}">
        <p14:creationId xmlns:p14="http://schemas.microsoft.com/office/powerpoint/2010/main" val="78332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14046" r="14046"/>
          <a:stretch/>
        </p:blipFill>
        <p:spPr>
          <a:xfrm flipH="1">
            <a:off x="-1" y="0"/>
            <a:ext cx="12436475" cy="6994526"/>
          </a:xfrm>
          <a:prstGeom prst="rect">
            <a:avLst/>
          </a:prstGeom>
        </p:spPr>
      </p:pic>
      <p:sp>
        <p:nvSpPr>
          <p:cNvPr id="17" name="Rectangle 16"/>
          <p:cNvSpPr/>
          <p:nvPr/>
        </p:nvSpPr>
        <p:spPr>
          <a:xfrm>
            <a:off x="6013380" y="-12930"/>
            <a:ext cx="6423095" cy="7007455"/>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6615304" y="3232179"/>
            <a:ext cx="5821170" cy="803931"/>
          </a:xfrm>
          <a:prstGeom prst="rect">
            <a:avLst/>
          </a:prstGeom>
        </p:spPr>
        <p:txBody>
          <a:bodyPr vert="horz" wrap="square" lIns="93278" tIns="93278" rIns="93278" bIns="93278" rtlCol="0" anchor="t">
            <a:spAutoFit/>
          </a:bodyPr>
          <a:lstStyle/>
          <a:p>
            <a:pPr lvl="0"/>
            <a:r>
              <a:rPr lang="en-US" sz="4000" dirty="0">
                <a:solidFill>
                  <a:prstClr val="white"/>
                </a:solidFill>
                <a:latin typeface="Segoe UI Light" charset="0"/>
                <a:ea typeface="Segoe UI Light" charset="0"/>
                <a:cs typeface="Segoe UI Light" charset="0"/>
              </a:rPr>
              <a:t>Solution Overview</a:t>
            </a:r>
            <a:endParaRPr lang="en-US" sz="4000" b="1"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82504196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generated with high confidence">
            <a:extLst>
              <a:ext uri="{FF2B5EF4-FFF2-40B4-BE49-F238E27FC236}">
                <a16:creationId xmlns:a16="http://schemas.microsoft.com/office/drawing/2014/main" id="{2005ACE4-F475-4D63-BED7-14831CDF84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406" b="75652" l="10000" r="90000"/>
                    </a14:imgEffect>
                  </a14:imgLayer>
                </a14:imgProps>
              </a:ext>
            </a:extLst>
          </a:blip>
          <a:srcRect b="15942"/>
          <a:stretch/>
        </p:blipFill>
        <p:spPr>
          <a:xfrm>
            <a:off x="0" y="0"/>
            <a:ext cx="12484677" cy="6994525"/>
          </a:xfrm>
          <a:prstGeom prst="rect">
            <a:avLst/>
          </a:prstGeom>
        </p:spPr>
      </p:pic>
      <p:sp>
        <p:nvSpPr>
          <p:cNvPr id="10" name="Rectangle 9"/>
          <p:cNvSpPr/>
          <p:nvPr/>
        </p:nvSpPr>
        <p:spPr>
          <a:xfrm>
            <a:off x="762069" y="5150937"/>
            <a:ext cx="232948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u="none" strike="noStrike" kern="1200" cap="none" normalizeH="0" baseline="0" noProof="0" dirty="0">
                <a:ln w="3175">
                  <a:noFill/>
                </a:ln>
                <a:effectLst/>
                <a:uLnTx/>
                <a:uFillTx/>
                <a:latin typeface="Segoe UI Light" charset="0"/>
                <a:ea typeface="Segoe UI Light" charset="0"/>
                <a:cs typeface="Segoe UI Light" charset="0"/>
              </a:rPr>
              <a:t>Solution Components</a:t>
            </a:r>
            <a:r>
              <a:rPr kumimoji="0" lang="en-US" sz="1800" u="none" strike="noStrike" kern="1200" cap="none" normalizeH="0" baseline="0" noProof="0" dirty="0">
                <a:ln w="3175">
                  <a:noFill/>
                </a:ln>
                <a:solidFill>
                  <a:srgbClr val="FFFFFF"/>
                </a:solidFill>
                <a:effectLst/>
                <a:uLnTx/>
                <a:uFillTx/>
                <a:latin typeface="Segoe UI Light" charset="0"/>
                <a:ea typeface="Segoe UI Light" charset="0"/>
                <a:cs typeface="Segoe UI Light" charset="0"/>
              </a:rPr>
              <a:t>:</a:t>
            </a:r>
            <a:endParaRPr kumimoji="0" lang="en-US" sz="1800" b="0" i="0" u="none" strike="noStrike" kern="1200" cap="none" normalizeH="0" baseline="0" noProof="0" dirty="0">
              <a:ln w="3175">
                <a:noFill/>
              </a:ln>
              <a:solidFill>
                <a:srgbClr val="FFFFFF"/>
              </a:solidFill>
              <a:effectLst/>
              <a:uLnTx/>
              <a:uFillTx/>
              <a:latin typeface="Segoe UI Light"/>
              <a:cs typeface="Segoe UI" pitchFamily="34" charset="0"/>
            </a:endParaRPr>
          </a:p>
        </p:txBody>
      </p:sp>
      <p:sp>
        <p:nvSpPr>
          <p:cNvPr id="11" name="Rectangle 10"/>
          <p:cNvSpPr/>
          <p:nvPr/>
        </p:nvSpPr>
        <p:spPr>
          <a:xfrm>
            <a:off x="762068" y="5430982"/>
            <a:ext cx="4816695"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u="none" strike="noStrike" kern="1200" cap="none" normalizeH="0" baseline="0" noProof="0" dirty="0">
                <a:ln w="3175">
                  <a:noFill/>
                </a:ln>
                <a:effectLst/>
                <a:uLnTx/>
                <a:uFillTx/>
                <a:latin typeface="Segoe UI" charset="0"/>
                <a:ea typeface="Segoe UI" charset="0"/>
                <a:cs typeface="Segoe UI" charset="0"/>
              </a:rPr>
              <a:t>Azure Data Factory</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noProof="0" dirty="0">
                <a:ln w="3175">
                  <a:noFill/>
                </a:ln>
                <a:latin typeface="Segoe UI" charset="0"/>
                <a:ea typeface="Segoe UI" charset="0"/>
                <a:cs typeface="Segoe UI" charset="0"/>
              </a:rPr>
              <a:t>Azure SQL DB</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ln w="3175">
                  <a:noFill/>
                </a:ln>
                <a:latin typeface="Segoe UI" charset="0"/>
                <a:ea typeface="Segoe UI" charset="0"/>
                <a:cs typeface="Segoe UI" charset="0"/>
              </a:rPr>
              <a:t>Azure BOT Framework</a:t>
            </a:r>
            <a:endParaRPr lang="en-US" sz="2400" noProof="0" dirty="0">
              <a:ln w="3175">
                <a:noFill/>
              </a:ln>
              <a:latin typeface="Segoe UI" charset="0"/>
              <a:ea typeface="Segoe UI" charset="0"/>
              <a:cs typeface="Segoe UI" charset="0"/>
            </a:endParaRPr>
          </a:p>
        </p:txBody>
      </p:sp>
      <p:sp>
        <p:nvSpPr>
          <p:cNvPr id="12" name="Rectangle 11"/>
          <p:cNvSpPr/>
          <p:nvPr/>
        </p:nvSpPr>
        <p:spPr>
          <a:xfrm>
            <a:off x="0" y="2706233"/>
            <a:ext cx="6335486" cy="2241324"/>
          </a:xfrm>
          <a:prstGeom prst="rect">
            <a:avLst/>
          </a:prstGeom>
          <a:solidFill>
            <a:srgbClr val="0086AD">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4"/>
          <p:cNvSpPr txBox="1">
            <a:spLocks/>
          </p:cNvSpPr>
          <p:nvPr/>
        </p:nvSpPr>
        <p:spPr>
          <a:xfrm>
            <a:off x="914132" y="3017596"/>
            <a:ext cx="5328206"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spc="0" dirty="0">
                <a:solidFill>
                  <a:schemeClr val="bg1"/>
                </a:solidFill>
                <a:latin typeface="Segoe UI Light" charset="0"/>
                <a:ea typeface="Segoe UI Light" charset="0"/>
                <a:cs typeface="Segoe UI Light" charset="0"/>
              </a:rPr>
              <a:t>Drive Student Engagement</a:t>
            </a:r>
          </a:p>
        </p:txBody>
      </p:sp>
      <p:pic>
        <p:nvPicPr>
          <p:cNvPr id="9" name="Picture 8">
            <a:extLst>
              <a:ext uri="{FF2B5EF4-FFF2-40B4-BE49-F238E27FC236}">
                <a16:creationId xmlns:a16="http://schemas.microsoft.com/office/drawing/2014/main" id="{16E87FCD-C82A-4B77-9C61-0908C7142A9F}"/>
              </a:ext>
            </a:extLst>
          </p:cNvPr>
          <p:cNvPicPr>
            <a:picLocks noChangeAspect="1"/>
          </p:cNvPicPr>
          <p:nvPr/>
        </p:nvPicPr>
        <p:blipFill>
          <a:blip r:embed="rId5"/>
          <a:stretch>
            <a:fillRect/>
          </a:stretch>
        </p:blipFill>
        <p:spPr>
          <a:xfrm>
            <a:off x="215799" y="2949873"/>
            <a:ext cx="888873" cy="888873"/>
          </a:xfrm>
          <a:prstGeom prst="rect">
            <a:avLst/>
          </a:prstGeom>
        </p:spPr>
      </p:pic>
    </p:spTree>
    <p:extLst>
      <p:ext uri="{BB962C8B-B14F-4D97-AF65-F5344CB8AC3E}">
        <p14:creationId xmlns:p14="http://schemas.microsoft.com/office/powerpoint/2010/main" val="3269449473"/>
      </p:ext>
    </p:extLst>
  </p:cSld>
  <p:clrMapOvr>
    <a:masterClrMapping/>
  </p:clrMapOvr>
  <p:transition spd="slow">
    <p:push dir="u"/>
  </p:transition>
</p:sld>
</file>

<file path=ppt/theme/theme1.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10.xml><?xml version="1.0" encoding="utf-8"?>
<a:theme xmlns:a="http://schemas.openxmlformats.org/drawingml/2006/main" name="WHITE TEMPLATE">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MID BLUE_1.potx" id="{734E92E3-1DB0-42DF-B7A1-42AE334B68A7}" vid="{515D683D-7980-455B-9E83-6FDA3D491FA9}"/>
    </a:ext>
  </a:extLst>
</a:theme>
</file>

<file path=ppt/theme/theme1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2.xml><?xml version="1.0" encoding="utf-8"?>
<a:theme xmlns:a="http://schemas.openxmlformats.org/drawingml/2006/main" name="3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3.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14.xml><?xml version="1.0" encoding="utf-8"?>
<a:theme xmlns:a="http://schemas.openxmlformats.org/drawingml/2006/main" name="3_2-30808_Data_Driven_Template_Light">
  <a:themeElements>
    <a:clrScheme name="Data Driven 030516">
      <a:dk1>
        <a:srgbClr val="505050"/>
      </a:dk1>
      <a:lt1>
        <a:srgbClr val="FFFFFF"/>
      </a:lt1>
      <a:dk2>
        <a:srgbClr val="002050"/>
      </a:dk2>
      <a:lt2>
        <a:srgbClr val="F8F8F8"/>
      </a:lt2>
      <a:accent1>
        <a:srgbClr val="0078D7"/>
      </a:accent1>
      <a:accent2>
        <a:srgbClr val="00188F"/>
      </a:accent2>
      <a:accent3>
        <a:srgbClr val="5C2D91"/>
      </a:accent3>
      <a:accent4>
        <a:srgbClr val="FFB900"/>
      </a:accent4>
      <a:accent5>
        <a:srgbClr val="505050"/>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SQL_2016_Data_Driven_16x9_Template" id="{83D633D7-FE72-47F9-A595-1316B5BD767B}" vid="{CE2982C4-13A9-4D08-A1EE-035B59E1D482}"/>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3.xml><?xml version="1.0" encoding="utf-8"?>
<a:theme xmlns:a="http://schemas.openxmlformats.org/drawingml/2006/main" name="1_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2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5.xml><?xml version="1.0" encoding="utf-8"?>
<a:theme xmlns:a="http://schemas.openxmlformats.org/drawingml/2006/main" name="Server and Cloud 2013">
  <a:themeElements>
    <a:clrScheme name="Custom 3">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_Server and Cloud 2013">
  <a:themeElements>
    <a:clrScheme name="Custom 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4ABB"/>
      </a:hlink>
      <a:folHlink>
        <a:srgbClr val="277D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2_Server and Cloud 2013">
  <a:themeElements>
    <a:clrScheme name="Custom 3">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9850" cap="rnd">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9.xml><?xml version="1.0" encoding="utf-8"?>
<a:theme xmlns:a="http://schemas.openxmlformats.org/drawingml/2006/main" name="3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75B7ED65DC0E24C979C8E914727CF80" ma:contentTypeVersion="2" ma:contentTypeDescription="Create a new document." ma:contentTypeScope="" ma:versionID="597ba4ebfaea9f5ecf54173468535b1a">
  <xsd:schema xmlns:xsd="http://www.w3.org/2001/XMLSchema" xmlns:xs="http://www.w3.org/2001/XMLSchema" xmlns:p="http://schemas.microsoft.com/office/2006/metadata/properties" xmlns:ns2="f3428685-e50d-4878-88ca-540fe82b4651" targetNamespace="http://schemas.microsoft.com/office/2006/metadata/properties" ma:root="true" ma:fieldsID="91d74ca39137734d1a1a9c8e8f1a8e06" ns2:_="">
    <xsd:import namespace="f3428685-e50d-4878-88ca-540fe82b465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428685-e50d-4878-88ca-540fe82b46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purl.org/dc/terms/"/>
    <ds:schemaRef ds:uri="http://purl.org/dc/elements/1.1/"/>
    <ds:schemaRef ds:uri="http://schemas.microsoft.com/office/2006/documentManagement/types"/>
    <ds:schemaRef ds:uri="http://www.w3.org/XML/1998/namespace"/>
    <ds:schemaRef ds:uri="374d7690-4dff-4f67-ad05-31fc829b555f"/>
    <ds:schemaRef ds:uri="48700657-532b-44b0-979e-ce1175952f9f"/>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165CE86-8536-4986-958F-D1D8D58B58E7}"/>
</file>

<file path=docProps/app.xml><?xml version="1.0" encoding="utf-8"?>
<Properties xmlns="http://schemas.openxmlformats.org/officeDocument/2006/extended-properties" xmlns:vt="http://schemas.openxmlformats.org/officeDocument/2006/docPropsVTypes">
  <Template>16-9_Business_BLUE_2017_04</Template>
  <TotalTime>19751</TotalTime>
  <Words>1855</Words>
  <Application>Microsoft Office PowerPoint</Application>
  <PresentationFormat>Custom</PresentationFormat>
  <Paragraphs>227</Paragraphs>
  <Slides>29</Slides>
  <Notes>22</Notes>
  <HiddenSlides>0</HiddenSlides>
  <MMClips>0</MMClips>
  <ScaleCrop>false</ScaleCrop>
  <HeadingPairs>
    <vt:vector size="6" baseType="variant">
      <vt:variant>
        <vt:lpstr>Fonts Used</vt:lpstr>
      </vt:variant>
      <vt:variant>
        <vt:i4>8</vt:i4>
      </vt:variant>
      <vt:variant>
        <vt:lpstr>Theme</vt:lpstr>
      </vt:variant>
      <vt:variant>
        <vt:i4>14</vt:i4>
      </vt:variant>
      <vt:variant>
        <vt:lpstr>Slide Titles</vt:lpstr>
      </vt:variant>
      <vt:variant>
        <vt:i4>29</vt:i4>
      </vt:variant>
    </vt:vector>
  </HeadingPairs>
  <TitlesOfParts>
    <vt:vector size="51" baseType="lpstr">
      <vt:lpstr>Arial</vt:lpstr>
      <vt:lpstr>Consolas</vt:lpstr>
      <vt:lpstr>Segoe Pro Light</vt:lpstr>
      <vt:lpstr>Segoe UI</vt:lpstr>
      <vt:lpstr>Segoe UI Light</vt:lpstr>
      <vt:lpstr>Segoe UI Semibold</vt:lpstr>
      <vt:lpstr>Segoe UI Semilight</vt:lpstr>
      <vt:lpstr>Wingdings</vt:lpstr>
      <vt:lpstr>1_FY18 Enterprise</vt:lpstr>
      <vt:lpstr>FY17 EMPOWER Campaign Theme</vt:lpstr>
      <vt:lpstr>1_FY17 EMPOWER Campaign Theme</vt:lpstr>
      <vt:lpstr>2_FY18 Enterprise</vt:lpstr>
      <vt:lpstr>Server and Cloud 2013</vt:lpstr>
      <vt:lpstr>1_Server and Cloud 2013</vt:lpstr>
      <vt:lpstr>2_Server and Cloud 2013</vt:lpstr>
      <vt:lpstr>1_Windows 10 Brand Template 16x9</vt:lpstr>
      <vt:lpstr>3_FY18 Enterprise</vt:lpstr>
      <vt:lpstr>WHITE TEMPLATE</vt:lpstr>
      <vt:lpstr>1_WHITE TEMPLATE</vt:lpstr>
      <vt:lpstr>3_COLOR TEMPLATE</vt:lpstr>
      <vt:lpstr>HEERON</vt:lpstr>
      <vt:lpstr>3_2-30808_Data_Driven_Template_Light</vt:lpstr>
      <vt:lpstr>PowerPoint Presentation</vt:lpstr>
      <vt:lpstr>PowerPoint Presentation</vt:lpstr>
      <vt:lpstr>Primary Drivers</vt:lpstr>
      <vt:lpstr>PowerPoint Presentation</vt:lpstr>
      <vt:lpstr>Driving Institutional Effectiveness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 Analytics = Business Value</vt:lpstr>
      <vt:lpstr>Azure – Built for Enterprise scale</vt:lpstr>
      <vt:lpstr>Intelligent solutions with Azure</vt:lpstr>
      <vt:lpstr>PowerPoint Presentation</vt:lpstr>
      <vt:lpstr>Reference Architecture</vt:lpstr>
      <vt:lpstr>Azure Bot</vt:lpstr>
      <vt:lpstr>PowerPoint Presentation</vt:lpstr>
      <vt:lpstr>PowerPoint Presentation</vt:lpstr>
      <vt:lpstr>PowerPoint Presentation</vt:lpstr>
      <vt:lpstr>PowerPoint Presentation</vt:lpstr>
      <vt:lpstr>PowerPoint Presentation</vt:lpstr>
      <vt:lpstr>Closing</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Presentation - Predictive Analytics</dc:title>
  <dc:subject/>
  <dc:creator>Pavel Kolesnikov (Vexillum Consulting)</dc:creator>
  <cp:keywords/>
  <dc:description/>
  <cp:lastModifiedBy>Ram Peruvemba</cp:lastModifiedBy>
  <cp:revision>437</cp:revision>
  <cp:lastPrinted>2017-07-28T18:56:29Z</cp:lastPrinted>
  <dcterms:created xsi:type="dcterms:W3CDTF">2017-04-08T15:45:56Z</dcterms:created>
  <dcterms:modified xsi:type="dcterms:W3CDTF">2017-12-18T18:38:49Z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0x010100775B7ED65DC0E24C979C8E914727CF80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8e8ce992-a58d-4361-aa40-b006a6b71cb4</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Region">
    <vt:lpwstr/>
  </property>
  <property fmtid="{D5CDD505-2E9C-101B-9397-08002B2CF9AE}" pid="16" name="ItemType">
    <vt:lpwstr>31;#presentations|317da5a4-398e-4c38-b265-afd519770055</vt:lpwstr>
  </property>
  <property fmtid="{D5CDD505-2E9C-101B-9397-08002B2CF9AE}" pid="17" name="Confidentiality">
    <vt:lpwstr>14;#customer ready|8986c41d-21c5-4f8f-8a12-ea4625b46858</vt:lpwstr>
  </property>
  <property fmtid="{D5CDD505-2E9C-101B-9397-08002B2CF9AE}" pid="18" name="Industries">
    <vt:lpwstr>311;#education|669797e6-c8de-4586-8c17-ef56161a07cf;#322;#industries|3e19349d-0f97-4bdd-98f7-34f9b5ced943</vt:lpwstr>
  </property>
  <property fmtid="{D5CDD505-2E9C-101B-9397-08002B2CF9AE}" pid="19" name="MSProducts">
    <vt:lpwstr/>
  </property>
  <property fmtid="{D5CDD505-2E9C-101B-9397-08002B2CF9AE}" pid="20" name="SMSGDomain">
    <vt:lpwstr>2100;#Solutions Domain|b6a4eb8e-9bd7-49bd-b562-5f155e53683b;#35;#Sales, Marketing, Services Group|ecda8836-afa0-40aa-878e-630e18c8fc5c</vt:lpwstr>
  </property>
  <property fmtid="{D5CDD505-2E9C-101B-9397-08002B2CF9AE}" pid="21" name="Competitors">
    <vt:lpwstr/>
  </property>
  <property fmtid="{D5CDD505-2E9C-101B-9397-08002B2CF9AE}" pid="22" name="ExperienceContentType">
    <vt:lpwstr/>
  </property>
  <property fmtid="{D5CDD505-2E9C-101B-9397-08002B2CF9AE}" pid="23" name="BusinessArchitecture">
    <vt:lpwstr/>
  </property>
  <property fmtid="{D5CDD505-2E9C-101B-9397-08002B2CF9AE}" pid="24" name="Products">
    <vt:lpwstr/>
  </property>
  <property fmtid="{D5CDD505-2E9C-101B-9397-08002B2CF9AE}" pid="25" name="j3562c58ee414e028925bc902cfc01a1">
    <vt:lpwstr/>
  </property>
  <property fmtid="{D5CDD505-2E9C-101B-9397-08002B2CF9AE}" pid="26" name="EnterpriseDomainTags">
    <vt:lpwstr/>
  </property>
  <property fmtid="{D5CDD505-2E9C-101B-9397-08002B2CF9AE}" pid="27" name="Segments">
    <vt:lpwstr/>
  </property>
  <property fmtid="{D5CDD505-2E9C-101B-9397-08002B2CF9AE}" pid="28" name="Partners">
    <vt:lpwstr/>
  </property>
  <property fmtid="{D5CDD505-2E9C-101B-9397-08002B2CF9AE}" pid="29" name="ActivitiesAndPrograms">
    <vt:lpwstr>2183;#INTELLIGENCE: Deliver Personal ＆ Organizational Insights|6fd7851b-373f-4ff2-91aa-2b5fe392bccf;#2171;#Optimize your Operations|6fe3ca8f-535b-4df7-8232-fdfbf840d10f;#1655;#SMSG Solution Framework|a00353a3-6a39-44d1-9b3a-5c1ce0c4245c;#2233;#Student Lif</vt:lpwstr>
  </property>
  <property fmtid="{D5CDD505-2E9C-101B-9397-08002B2CF9AE}" pid="30" name="l6f004f21209409da86a713c0f24627d">
    <vt:lpwstr/>
  </property>
  <property fmtid="{D5CDD505-2E9C-101B-9397-08002B2CF9AE}" pid="31" name="la4444b61d19467597d63190b69ac227">
    <vt:lpwstr/>
  </property>
  <property fmtid="{D5CDD505-2E9C-101B-9397-08002B2CF9AE}" pid="32" name="Topics">
    <vt:lpwstr/>
  </property>
  <property fmtid="{D5CDD505-2E9C-101B-9397-08002B2CF9AE}" pid="33" name="Groups">
    <vt:lpwstr>68;#Worldwide Readiness|c6595b84-b463-470a-bb46-2a47364645be</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NewsTopic">
    <vt:lpwstr/>
  </property>
  <property fmtid="{D5CDD505-2E9C-101B-9397-08002B2CF9AE}" pid="42" name="Roles">
    <vt:lpwstr/>
  </property>
  <property fmtid="{D5CDD505-2E9C-101B-9397-08002B2CF9AE}" pid="43" name="NewsSource">
    <vt:lpwstr/>
  </property>
  <property fmtid="{D5CDD505-2E9C-101B-9397-08002B2CF9AE}" pid="44" name="SMSGTags">
    <vt:lpwstr/>
  </property>
  <property fmtid="{D5CDD505-2E9C-101B-9397-08002B2CF9AE}" pid="45" name="MSPhysicalGeography">
    <vt:lpwstr/>
  </property>
  <property fmtid="{D5CDD505-2E9C-101B-9397-08002B2CF9AE}" pid="46" name="_docset_NoMedatataSyncRequired">
    <vt:lpwstr>False</vt:lpwstr>
  </property>
  <property fmtid="{D5CDD505-2E9C-101B-9397-08002B2CF9AE}" pid="47" name="LastSharedByUser">
    <vt:lpwstr>a-caaka@microsoft.com</vt:lpwstr>
  </property>
  <property fmtid="{D5CDD505-2E9C-101B-9397-08002B2CF9AE}" pid="48" name="LastSharedByTime">
    <vt:filetime>2017-11-06T15:20:47Z</vt:filetime>
  </property>
  <property fmtid="{D5CDD505-2E9C-101B-9397-08002B2CF9AE}" pid="49" name="SharedWithUsers">
    <vt:lpwstr>118523;#Cagri Munyas</vt:lpwstr>
  </property>
</Properties>
</file>